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6858000" cy="9906000" type="A4"/>
  <p:notesSz cx="6735763" cy="9866313"/>
  <p:defaultTextStyle>
    <a:defPPr rtl="0">
      <a:defRPr lang="ja-jp"/>
    </a:defPPr>
    <a:lvl1pPr marL="0" algn="l" defTabSz="914318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8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18" algn="l" defTabSz="914318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475" algn="l" defTabSz="914318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636" algn="l" defTabSz="914318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792" algn="l" defTabSz="914318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2953" algn="l" defTabSz="914318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110" algn="l" defTabSz="914318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271" algn="l" defTabSz="914318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DA88A-700E-4959-AD05-3C421866BDC6}" type="datetime4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2025年5月8日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9A4F4-89FA-4551-A9F4-ECDBD52C06D6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4810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ECA54F6-A409-4052-BA8C-D33E3AF8AD29}" type="datetime4">
              <a:rPr lang="ja-JP" altLang="en-US" smtClean="0"/>
              <a:pPr/>
              <a:t>2025年5月8日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93B0CF2-7F87-4E02-A248-870047730F99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8" rtl="0" eaLnBrk="1" latinLnBrk="0" hangingPunct="1">
      <a:defRPr sz="1202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157" algn="l" defTabSz="914318" rtl="0" eaLnBrk="1" latinLnBrk="0" hangingPunct="1">
      <a:defRPr sz="1202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318" algn="l" defTabSz="914318" rtl="0" eaLnBrk="1" latinLnBrk="0" hangingPunct="1">
      <a:defRPr sz="1202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475" algn="l" defTabSz="914318" rtl="0" eaLnBrk="1" latinLnBrk="0" hangingPunct="1">
      <a:defRPr sz="1202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636" algn="l" defTabSz="914318" rtl="0" eaLnBrk="1" latinLnBrk="0" hangingPunct="1">
      <a:defRPr sz="1202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5792" algn="l" defTabSz="914318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6pPr>
    <a:lvl7pPr marL="2742953" algn="l" defTabSz="914318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7pPr>
    <a:lvl8pPr marL="3200110" algn="l" defTabSz="914318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8pPr>
    <a:lvl9pPr marL="3657271" algn="l" defTabSz="914318" rtl="0" eaLnBrk="1" latinLnBrk="0" hangingPunct="1">
      <a:defRPr sz="12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 9"/>
          <p:cNvGrpSpPr/>
          <p:nvPr/>
        </p:nvGrpSpPr>
        <p:grpSpPr>
          <a:xfrm>
            <a:off x="0" y="8968407"/>
            <a:ext cx="6858000" cy="937598"/>
            <a:chOff x="0" y="6208894"/>
            <a:chExt cx="12192000" cy="649106"/>
          </a:xfrm>
        </p:grpSpPr>
        <p:sp>
          <p:nvSpPr>
            <p:cNvPr id="2" name="長方形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ja-JP" altLang="en-US" sz="1798" noProof="0" dirty="0"/>
            </a:p>
          </p:txBody>
        </p:sp>
        <p:cxnSp>
          <p:nvCxnSpPr>
            <p:cNvPr id="7" name="直線​​コネクタ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直線​​コネクタ 4"/>
          <p:cNvCxnSpPr/>
          <p:nvPr userDrawn="1"/>
        </p:nvCxnSpPr>
        <p:spPr>
          <a:xfrm flipV="1">
            <a:off x="1720" y="8577054"/>
            <a:ext cx="4637" cy="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​​コネクタ 10"/>
          <p:cNvCxnSpPr/>
          <p:nvPr userDrawn="1"/>
        </p:nvCxnSpPr>
        <p:spPr>
          <a:xfrm flipV="1">
            <a:off x="1720" y="8577054"/>
            <a:ext cx="4637" cy="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00052" y="1981200"/>
            <a:ext cx="5888736" cy="26416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00050" y="4663446"/>
            <a:ext cx="5891022" cy="2531533"/>
          </a:xfrm>
        </p:spPr>
        <p:txBody>
          <a:bodyPr lIns="0" rIns="18288" rtlCol="0"/>
          <a:lstStyle>
            <a:lvl1pPr marL="0" marR="45709" indent="0" algn="r">
              <a:buNone/>
              <a:defRPr>
                <a:solidFill>
                  <a:schemeClr val="tx1"/>
                </a:solidFill>
              </a:defRPr>
            </a:lvl1pPr>
            <a:lvl2pPr marL="457114" indent="0" algn="ctr">
              <a:buNone/>
            </a:lvl2pPr>
            <a:lvl3pPr marL="914222" indent="0" algn="ctr">
              <a:buNone/>
            </a:lvl3pPr>
            <a:lvl4pPr marL="1371332" indent="0" algn="ctr">
              <a:buNone/>
            </a:lvl4pPr>
            <a:lvl5pPr marL="1828446" indent="0" algn="ctr">
              <a:buNone/>
            </a:lvl5pPr>
            <a:lvl6pPr marL="2285554" indent="0" algn="ctr">
              <a:buNone/>
            </a:lvl6pPr>
            <a:lvl7pPr marL="2742665" indent="0" algn="ctr">
              <a:buNone/>
            </a:lvl7pPr>
            <a:lvl8pPr marL="3199775" indent="0" algn="ctr">
              <a:buNone/>
            </a:lvl8pPr>
            <a:lvl9pPr marL="3656893" indent="0" algn="ctr">
              <a:buNone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kumimoji="0" lang="ja-JP" altLang="en-US" noProof="0" dirty="0"/>
          </a:p>
        </p:txBody>
      </p: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D9F5B4-D2B9-4671-9B63-0110E6386A4E}" type="datetime4">
              <a:rPr lang="ja-JP" altLang="en-US" smtClean="0"/>
              <a:t>2025年5月8日</a:t>
            </a:fld>
            <a:endParaRPr 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2 </a:t>
            </a:r>
            <a:r>
              <a:rPr kumimoji="1" lang="ja-JP" altLang="en-US" noProof="0" dirty="0"/>
              <a:t>レベル</a:t>
            </a:r>
          </a:p>
          <a:p>
            <a:pPr lvl="2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3 </a:t>
            </a:r>
            <a:r>
              <a:rPr kumimoji="1" lang="ja-JP" altLang="en-US" noProof="0" dirty="0"/>
              <a:t>レベル</a:t>
            </a:r>
          </a:p>
          <a:p>
            <a:pPr lvl="3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4 </a:t>
            </a:r>
            <a:r>
              <a:rPr kumimoji="1" lang="ja-JP" altLang="en-US" noProof="0" dirty="0"/>
              <a:t>レベル</a:t>
            </a:r>
          </a:p>
          <a:p>
            <a:pPr lvl="4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5 </a:t>
            </a:r>
            <a:r>
              <a:rPr kumimoji="1" lang="ja-JP" altLang="en-US" noProof="0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89D195-22A8-4E03-A4C1-FF558F7B427F}" type="datetime4">
              <a:rPr lang="ja-JP" altLang="en-US" smtClean="0"/>
              <a:t>2025年5月8日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1320808"/>
            <a:ext cx="1543050" cy="7528102"/>
          </a:xfrm>
        </p:spPr>
        <p:txBody>
          <a:bodyPr vert="eaVert" rtlCol="0"/>
          <a:lstStyle/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342902" y="1320808"/>
            <a:ext cx="4514850" cy="7528102"/>
          </a:xfrm>
        </p:spPr>
        <p:txBody>
          <a:bodyPr vert="eaVert" rtlCol="0"/>
          <a:lstStyle/>
          <a:p>
            <a:pPr lvl="0" rtl="0" eaLnBrk="1" latinLnBrk="0" hangingPunct="1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2 </a:t>
            </a:r>
            <a:r>
              <a:rPr kumimoji="1" lang="ja-JP" altLang="en-US" noProof="0" dirty="0"/>
              <a:t>レベル</a:t>
            </a:r>
          </a:p>
          <a:p>
            <a:pPr lvl="2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3 </a:t>
            </a:r>
            <a:r>
              <a:rPr kumimoji="1" lang="ja-JP" altLang="en-US" noProof="0" dirty="0"/>
              <a:t>レベル</a:t>
            </a:r>
          </a:p>
          <a:p>
            <a:pPr lvl="3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4 </a:t>
            </a:r>
            <a:r>
              <a:rPr kumimoji="1" lang="ja-JP" altLang="en-US" noProof="0" dirty="0"/>
              <a:t>レベル</a:t>
            </a:r>
          </a:p>
          <a:p>
            <a:pPr lvl="4"/>
            <a:r>
              <a:rPr kumimoji="1" lang="ja-JP" altLang="en-US" noProof="0" dirty="0"/>
              <a:t>第 </a:t>
            </a:r>
            <a:r>
              <a:rPr kumimoji="1" lang="en-US" altLang="ja-JP" noProof="0" dirty="0"/>
              <a:t>5 </a:t>
            </a:r>
            <a:r>
              <a:rPr kumimoji="1" lang="ja-JP" altLang="en-US" noProof="0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9B777F-2BA6-42C0-83EF-2CC97DD0D6E7}" type="datetime4">
              <a:rPr lang="ja-JP" altLang="en-US" smtClean="0"/>
              <a:t>2025年5月8日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  <a:p>
            <a:pPr lvl="1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kumimoji="0"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0C11D6-D226-45B1-8AA5-91C501F3B0E7}" type="datetime4">
              <a:rPr lang="ja-JP" altLang="en-US" smtClean="0"/>
              <a:t>2025年5月8日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7764" y="1901952"/>
            <a:ext cx="5829300" cy="1967992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7764" y="3906743"/>
            <a:ext cx="5829300" cy="2180695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400AA1-06A4-444F-94EA-80BA16484187}" type="datetime4">
              <a:rPr lang="ja-JP" altLang="en-US" smtClean="0"/>
              <a:t>2025年5月8日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1017017"/>
            <a:ext cx="6172200" cy="1651000"/>
          </a:xfrm>
        </p:spPr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773456"/>
            <a:ext cx="3028950" cy="6405880"/>
          </a:xfrm>
        </p:spPr>
        <p:txBody>
          <a:bodyPr rtlCol="0"/>
          <a:lstStyle>
            <a:lvl1pPr>
              <a:defRPr sz="2598"/>
            </a:lvl1pPr>
            <a:lvl2pPr>
              <a:defRPr sz="2399"/>
            </a:lvl2pPr>
            <a:lvl3pPr>
              <a:defRPr sz="2001"/>
            </a:lvl3pPr>
            <a:lvl4pPr>
              <a:defRPr sz="1798"/>
            </a:lvl4pPr>
            <a:lvl5pPr>
              <a:defRPr sz="1798"/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  <a:p>
            <a:pPr lvl="1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kumimoji="0"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2" y="2773456"/>
            <a:ext cx="3028950" cy="6405880"/>
          </a:xfrm>
        </p:spPr>
        <p:txBody>
          <a:bodyPr rtlCol="0"/>
          <a:lstStyle>
            <a:lvl1pPr>
              <a:defRPr sz="2598"/>
            </a:lvl1pPr>
            <a:lvl2pPr>
              <a:defRPr sz="2399"/>
            </a:lvl2pPr>
            <a:lvl3pPr>
              <a:defRPr sz="2001"/>
            </a:lvl3pPr>
            <a:lvl4pPr>
              <a:defRPr sz="1798"/>
            </a:lvl4pPr>
            <a:lvl5pPr>
              <a:defRPr sz="1798"/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  <a:p>
            <a:pPr lvl="1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kumimoji="0"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38B790-6ACD-441F-B06D-4917F8B429D2}" type="datetime4">
              <a:rPr lang="ja-JP" altLang="en-US" smtClean="0"/>
              <a:t>2025年5月8日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1017017"/>
            <a:ext cx="6172200" cy="1651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ja-JP" altLang="en-US"/>
              <a:t>マスター タイトルの書式設定</a:t>
            </a:r>
            <a:endParaRPr kumimoji="0"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5" y="2679810"/>
            <a:ext cx="3030141" cy="952397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399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1" b="1"/>
            </a:lvl2pPr>
            <a:lvl3pPr>
              <a:buNone/>
              <a:defRPr sz="1798" b="1"/>
            </a:lvl3pPr>
            <a:lvl4pPr>
              <a:buNone/>
              <a:defRPr sz="1596" b="1"/>
            </a:lvl4pPr>
            <a:lvl5pPr>
              <a:buNone/>
              <a:defRPr sz="1596" b="1"/>
            </a:lvl5pPr>
          </a:lstStyle>
          <a:p>
            <a:pPr lvl="0" rtl="0" eaLnBrk="1" latinLnBrk="0" hangingPunct="1"/>
            <a:r>
              <a:rPr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42905" y="3632206"/>
            <a:ext cx="3030141" cy="5554929"/>
          </a:xfrm>
        </p:spPr>
        <p:txBody>
          <a:bodyPr tIns="0" rtlCol="0"/>
          <a:lstStyle>
            <a:lvl1pPr>
              <a:defRPr sz="2200"/>
            </a:lvl1pPr>
            <a:lvl2pPr>
              <a:defRPr sz="2001"/>
            </a:lvl2pPr>
            <a:lvl3pPr>
              <a:defRPr sz="1798"/>
            </a:lvl3pPr>
            <a:lvl4pPr>
              <a:defRPr sz="1596"/>
            </a:lvl4pPr>
            <a:lvl5pPr>
              <a:defRPr sz="1596"/>
            </a:lvl5pPr>
          </a:lstStyle>
          <a:p>
            <a:pPr lvl="0" rtl="0" eaLnBrk="1" latinLnBrk="0" hangingPunct="1"/>
            <a:r>
              <a:rPr lang="ja-JP" altLang="en-US"/>
              <a:t>マスター テキストの書式設定</a:t>
            </a:r>
          </a:p>
          <a:p>
            <a:pPr lvl="1" rtl="0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483780" y="2686324"/>
            <a:ext cx="3031331" cy="945884"/>
          </a:xfrm>
        </p:spPr>
        <p:txBody>
          <a:bodyPr lIns="45720" tIns="0" rIns="45720" bIns="0" rtlCol="0" anchor="ctr"/>
          <a:lstStyle>
            <a:lvl1pPr marL="0" indent="0">
              <a:buNone/>
              <a:defRPr sz="2399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1" b="1"/>
            </a:lvl2pPr>
            <a:lvl3pPr>
              <a:buNone/>
              <a:defRPr sz="1798" b="1"/>
            </a:lvl3pPr>
            <a:lvl4pPr>
              <a:buNone/>
              <a:defRPr sz="1596" b="1"/>
            </a:lvl4pPr>
            <a:lvl5pPr>
              <a:buNone/>
              <a:defRPr sz="1596" b="1"/>
            </a:lvl5pPr>
          </a:lstStyle>
          <a:p>
            <a:pPr lvl="0" rtl="0" eaLnBrk="1" latinLnBrk="0" hangingPunct="1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80" y="3632206"/>
            <a:ext cx="3031331" cy="5554929"/>
          </a:xfrm>
        </p:spPr>
        <p:txBody>
          <a:bodyPr tIns="0" rtlCol="0"/>
          <a:lstStyle>
            <a:lvl1pPr>
              <a:defRPr sz="2200"/>
            </a:lvl1pPr>
            <a:lvl2pPr>
              <a:defRPr sz="2001"/>
            </a:lvl2pPr>
            <a:lvl3pPr>
              <a:defRPr sz="1798"/>
            </a:lvl3pPr>
            <a:lvl4pPr>
              <a:defRPr sz="1596"/>
            </a:lvl4pPr>
            <a:lvl5pPr>
              <a:defRPr sz="1596"/>
            </a:lvl5pPr>
          </a:lstStyle>
          <a:p>
            <a:pPr lvl="0" rtl="0" eaLnBrk="1" latinLnBrk="0" hangingPunct="1"/>
            <a:r>
              <a:rPr lang="ja-JP" altLang="en-US"/>
              <a:t>マスター テキストの書式設定</a:t>
            </a:r>
          </a:p>
          <a:p>
            <a:pPr lvl="1" rtl="0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296CEC-F0EC-4499-B406-555829E93D38}" type="datetime4">
              <a:rPr lang="ja-JP" altLang="en-US" smtClean="0"/>
              <a:t>2025年5月8日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" dirty="0"/>
              <a:t>フッターを追加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1017017"/>
            <a:ext cx="6229350" cy="1651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997" b="0">
                <a:ln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C8EE4A-0564-4F19-AF56-1B86A81857A1}" type="datetime4">
              <a:rPr lang="ja-JP" altLang="en-US" smtClean="0"/>
              <a:t>2025年5月8日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D0A0B1-5389-4168-8C71-456999E01C6A}" type="datetime4">
              <a:rPr lang="ja-JP" altLang="en-US" smtClean="0"/>
              <a:t>2025年5月8日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42959"/>
            <a:ext cx="2057400" cy="1678517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598" b="0">
                <a:ln>
                  <a:noFill/>
                </a:ln>
                <a:solidFill>
                  <a:schemeClr val="tx2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2681295" y="2421468"/>
            <a:ext cx="3833813" cy="6604000"/>
          </a:xfrm>
        </p:spPr>
        <p:txBody>
          <a:bodyPr tIns="0" rtlCol="0"/>
          <a:lstStyle>
            <a:lvl1pPr>
              <a:defRPr sz="2800"/>
            </a:lvl1pPr>
            <a:lvl2pPr>
              <a:defRPr sz="2598"/>
            </a:lvl2pPr>
            <a:lvl3pPr>
              <a:defRPr sz="2399"/>
            </a:lvl3pPr>
            <a:lvl4pPr>
              <a:defRPr sz="2001"/>
            </a:lvl4pPr>
            <a:lvl5pPr>
              <a:defRPr sz="1798"/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  <a:p>
            <a:pPr lvl="1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 eaLnBrk="1" latinLnBrk="0" hangingPunct="1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kumimoji="0"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14350" y="2421468"/>
            <a:ext cx="2057400" cy="6604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1"/>
            </a:lvl2pPr>
            <a:lvl3pPr indent="0" algn="l">
              <a:buNone/>
              <a:defRPr sz="999"/>
            </a:lvl3pPr>
            <a:lvl4pPr indent="0" algn="l">
              <a:buNone/>
              <a:defRPr sz="901"/>
            </a:lvl4pPr>
            <a:lvl5pPr indent="0" algn="l">
              <a:buNone/>
              <a:defRPr sz="901"/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FAF4E1-8E5B-454D-966C-37225B9702A6}" type="datetime4">
              <a:rPr lang="ja-JP" altLang="en-US" smtClean="0"/>
              <a:t>2025年5月8日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切り取って丸めた四角形 8"/>
          <p:cNvSpPr/>
          <p:nvPr/>
        </p:nvSpPr>
        <p:spPr>
          <a:xfrm rot="420000" flipV="1">
            <a:off x="2374315" y="1600556"/>
            <a:ext cx="3943350" cy="59436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ja-JP" altLang="en-US" sz="1798" noProof="0" dirty="0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6003101" y="7741889"/>
            <a:ext cx="116586" cy="22453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ja-JP" altLang="en-US" sz="1798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700110"/>
            <a:ext cx="1659636" cy="2286008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1" b="1">
                <a:solidFill>
                  <a:schemeClr val="tx2"/>
                </a:solidFill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kumimoji="0"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 rot="420000">
            <a:off x="2614345" y="1732637"/>
            <a:ext cx="3463290" cy="56794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198"/>
            </a:lvl1pPr>
          </a:lstStyle>
          <a:p>
            <a:pPr rtl="0"/>
            <a:r>
              <a:rPr lang="ja-JP" altLang="en-US" noProof="0"/>
              <a:t>アイコンをクリックして図を追加</a:t>
            </a:r>
            <a:endParaRPr kumimoji="0"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4086025"/>
            <a:ext cx="1657350" cy="3147907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299"/>
            </a:lvl1pPr>
            <a:lvl2pPr>
              <a:defRPr sz="1201"/>
            </a:lvl2pPr>
            <a:lvl3pPr>
              <a:defRPr sz="999"/>
            </a:lvl3pPr>
            <a:lvl4pPr>
              <a:defRPr sz="901"/>
            </a:lvl4pPr>
            <a:lvl5pPr>
              <a:defRPr sz="901"/>
            </a:lvl5pPr>
          </a:lstStyle>
          <a:p>
            <a:pPr lvl="0" rtl="0" eaLnBrk="1" latinLnBrk="0" hangingPunct="1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A228A8-1DDA-4C9E-B7BB-B3D4A4576159}" type="datetime4">
              <a:rPr lang="ja-JP" altLang="en-US" smtClean="0"/>
              <a:t>2025年5月8日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057902" y="9181406"/>
            <a:ext cx="457200" cy="527401"/>
          </a:xfrm>
        </p:spPr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7144" y="8401759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19" rIns="91440" bIns="45719" rtlCol="0" anchor="t" compatLnSpc="1"/>
          <a:lstStyle/>
          <a:p>
            <a:pPr marL="0" algn="l" rtl="0" eaLnBrk="1" latinLnBrk="0" hangingPunct="1"/>
            <a:endParaRPr kumimoji="0" lang="ja-JP" altLang="en-US" sz="1798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3286133" y="8984202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19" rIns="91440" bIns="45719" rtlCol="0" anchor="t" compatLnSpc="1"/>
          <a:lstStyle/>
          <a:p>
            <a:pPr marL="0" algn="l" rtl="0" eaLnBrk="1" latinLnBrk="0" hangingPunct="1"/>
            <a:endParaRPr kumimoji="0" lang="ja-JP" altLang="en-US" sz="1798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 24"/>
          <p:cNvGrpSpPr/>
          <p:nvPr/>
        </p:nvGrpSpPr>
        <p:grpSpPr>
          <a:xfrm>
            <a:off x="-16324" y="-10314"/>
            <a:ext cx="6885411" cy="9937282"/>
            <a:chOff x="0" y="-21658"/>
            <a:chExt cx="12240731" cy="6879658"/>
          </a:xfrm>
        </p:grpSpPr>
        <p:sp>
          <p:nvSpPr>
            <p:cNvPr id="26" name="長方形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798" noProof="0" dirty="0"/>
            </a:p>
          </p:txBody>
        </p:sp>
        <p:grpSp>
          <p:nvGrpSpPr>
            <p:cNvPr id="27" name="グループ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フリーフォーム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ja-JP" altLang="en-US" sz="1798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フリーフォーム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ja-JP" altLang="en-US" sz="1798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グループ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フリーフォーム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ja-JP" altLang="en-US" sz="1798" noProof="0" dirty="0"/>
                </a:p>
              </p:txBody>
            </p:sp>
            <p:sp>
              <p:nvSpPr>
                <p:cNvPr id="33" name="フリーフォーム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ja-JP" altLang="en-US" sz="1798" noProof="0" dirty="0"/>
                </a:p>
              </p:txBody>
            </p:sp>
          </p:grpSp>
        </p:grpSp>
      </p:grp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342900" y="1017017"/>
            <a:ext cx="6172200" cy="1651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ja-JP" altLang="en-US" noProof="0" dirty="0"/>
              <a:t>クリックしてマスター タイトルのスタイルを編集</a:t>
            </a:r>
            <a:endParaRPr kumimoji="0" lang="ja-JP" altLang="en-US" noProof="0" dirty="0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342900" y="2795693"/>
            <a:ext cx="6172200" cy="6273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ja-JP" altLang="en-US" noProof="0" dirty="0"/>
              <a:t>クリックしてマスター テキストのスタイルを編集</a:t>
            </a:r>
          </a:p>
          <a:p>
            <a:pPr lvl="1" rtl="0" eaLnBrk="1" latinLnBrk="0" hangingPunct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 eaLnBrk="1" latinLnBrk="0" hangingPunct="1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 eaLnBrk="1" latinLnBrk="0" hangingPunct="1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 eaLnBrk="1" latinLnBrk="0" hangingPunct="1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342902" y="9181406"/>
            <a:ext cx="1600200" cy="527401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196E8732-2B4B-4F0A-8362-53F7A7DF2931}" type="datetime4">
              <a:rPr lang="ja-JP" altLang="en-US" smtClean="0"/>
              <a:t>2025年5月8日</a:t>
            </a:fld>
            <a:endParaRPr lang="en-US" dirty="0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2000251" y="9181406"/>
            <a:ext cx="2514600" cy="527401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r>
              <a:rPr lang="ja-JP" altLang="en-US" noProof="0" dirty="0"/>
              <a:t>フッターを追加</a:t>
            </a:r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5943600" y="9181406"/>
            <a:ext cx="571500" cy="527401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401CF334-2D5C-4859-84A6-CA7E6E43FAEB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1" sz="4997" b="0" kern="1200">
          <a:ln>
            <a:noFill/>
          </a:ln>
          <a:solidFill>
            <a:schemeClr val="tx2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74266" indent="-274266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1" sz="2598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1pPr>
      <a:lvl2pPr marL="639953" indent="-246837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1" sz="2399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2pPr>
      <a:lvl3pPr marL="914222" indent="-246837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1" sz="2099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3pPr>
      <a:lvl4pPr marL="1188491" indent="-210271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1" sz="2001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4pPr>
      <a:lvl5pPr marL="1462753" indent="-210271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1" sz="2001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5pPr>
      <a:lvl6pPr marL="1737019" indent="-210271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1"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1919864" indent="-182845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1" sz="1596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133" indent="-182845" algn="l" rtl="0" eaLnBrk="1" latinLnBrk="0" hangingPunct="1">
        <a:spcBef>
          <a:spcPct val="20000"/>
        </a:spcBef>
        <a:buClr>
          <a:schemeClr val="tx2"/>
        </a:buClr>
        <a:buChar char="•"/>
        <a:defRPr kumimoji="1" sz="1596" kern="1200">
          <a:solidFill>
            <a:schemeClr val="tx1"/>
          </a:solidFill>
          <a:latin typeface="+mn-lt"/>
          <a:ea typeface="+mn-ea"/>
          <a:cs typeface="+mn-cs"/>
        </a:defRPr>
      </a:lvl8pPr>
      <a:lvl9pPr marL="2285554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11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22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44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555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266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19977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6893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>
            <a:extLst>
              <a:ext uri="{FF2B5EF4-FFF2-40B4-BE49-F238E27FC236}">
                <a16:creationId xmlns:a16="http://schemas.microsoft.com/office/drawing/2014/main" id="{82383C09-05F9-9063-A039-51ACF8A46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6" y="217625"/>
            <a:ext cx="6638923" cy="653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74295" tIns="8887" rIns="74295" bIns="8887" anchor="t" anchorCtr="0" upright="1">
            <a:noAutofit/>
          </a:bodyPr>
          <a:lstStyle/>
          <a:p>
            <a:pPr indent="560611" algn="ctr">
              <a:lnSpc>
                <a:spcPct val="107000"/>
              </a:lnSpc>
              <a:spcAft>
                <a:spcPts val="803"/>
              </a:spcAft>
            </a:pPr>
            <a:r>
              <a:rPr lang="ja-JP" altLang="en-US" sz="1000" b="1" dirty="0">
                <a:latin typeface="Calibri" panose="020F0502020204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送付先：日本鍛造協会　</a:t>
            </a:r>
            <a:r>
              <a:rPr lang="en-US" sz="1000" b="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FAX 03-3664-6470</a:t>
            </a:r>
            <a:r>
              <a:rPr lang="ja-JP" altLang="en-US" sz="1000" b="1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r>
              <a:rPr lang="en-US" sz="1000" b="1" spc="-98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 e-mail</a:t>
            </a:r>
            <a:r>
              <a:rPr lang="ja-JP" altLang="en-US" sz="1000" b="1" spc="-98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lang="en-US" sz="1000" b="1" spc="-98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jinzai@jfa-tanzo.jp</a:t>
            </a:r>
            <a:endParaRPr lang="ja-JP" altLang="en-US" sz="1000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3"/>
              </a:spcAft>
            </a:pPr>
            <a:r>
              <a:rPr lang="ja-JP" altLang="en-US" sz="1000" b="1" spc="-98" dirty="0">
                <a:latin typeface="Calibri" panose="020F0502020204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（お手数ですが</a:t>
            </a:r>
            <a:r>
              <a:rPr lang="en-US" sz="1000" b="1" spc="-98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FAX</a:t>
            </a:r>
            <a:r>
              <a:rPr lang="ja-JP" altLang="en-US" sz="1000" b="1" spc="-98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、又はメール</a:t>
            </a:r>
            <a:r>
              <a:rPr lang="ja-JP" altLang="en-US" sz="1000" b="1" spc="-98" dirty="0">
                <a:latin typeface="Calibri" panose="020F0502020204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送信後、確認のため電話にてご一報ください。</a:t>
            </a:r>
            <a:r>
              <a:rPr lang="en-US" sz="1000" b="1" spc="-98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TEL 03-5643-5321</a:t>
            </a:r>
            <a:r>
              <a:rPr lang="ja-JP" altLang="en-US" sz="1000" b="1" spc="-98" dirty="0">
                <a:latin typeface="Times New Roman" panose="020206030504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）</a:t>
            </a:r>
            <a:endParaRPr lang="ja-JP" altLang="en-US" sz="1000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Text Box 25">
            <a:extLst>
              <a:ext uri="{FF2B5EF4-FFF2-40B4-BE49-F238E27FC236}">
                <a16:creationId xmlns:a16="http://schemas.microsoft.com/office/drawing/2014/main" id="{09081A3D-5F53-632D-75C7-3E885F5E0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43" y="783576"/>
            <a:ext cx="6112514" cy="274236"/>
          </a:xfrm>
          <a:prstGeom prst="rect">
            <a:avLst/>
          </a:prstGeom>
          <a:noFill/>
          <a:ln w="28575"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74295" tIns="8887" rIns="74295" bIns="8887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803"/>
              </a:spcAft>
            </a:pPr>
            <a:r>
              <a:rPr lang="ja-JP" altLang="en-US" sz="1201" b="1" dirty="0"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en-US" altLang="ja-JP" sz="1201" b="1" dirty="0"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201" b="1" dirty="0">
                <a:ea typeface="メイリオ" panose="020B0604030504040204" pitchFamily="50" charset="-128"/>
                <a:cs typeface="メイリオ" panose="020B0604030504040204" pitchFamily="50" charset="-128"/>
              </a:rPr>
              <a:t>年度　</a:t>
            </a:r>
            <a:r>
              <a:rPr lang="ja-JP" altLang="en-US" sz="1400" b="1" dirty="0">
                <a:ea typeface="メイリオ" panose="020B0604030504040204" pitchFamily="50" charset="-128"/>
                <a:cs typeface="メイリオ" panose="020B0604030504040204" pitchFamily="50" charset="-128"/>
              </a:rPr>
              <a:t>「金属熱処理通信講座」 受講申込書</a:t>
            </a:r>
            <a:endParaRPr lang="ja-JP" altLang="en-US" sz="1100" dirty="0"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27E784F7-A2A7-E739-AC45-B4A78344CA55}"/>
              </a:ext>
            </a:extLst>
          </p:cNvPr>
          <p:cNvSpPr txBox="1"/>
          <p:nvPr/>
        </p:nvSpPr>
        <p:spPr>
          <a:xfrm>
            <a:off x="537370" y="8217297"/>
            <a:ext cx="5783257" cy="322165"/>
          </a:xfrm>
          <a:prstGeom prst="rect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19" rIns="9144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26979" indent="-126979">
              <a:lnSpc>
                <a:spcPct val="107000"/>
              </a:lnSpc>
              <a:spcAft>
                <a:spcPts val="803"/>
              </a:spcAft>
            </a:pPr>
            <a:r>
              <a:rPr lang="en-US" altLang="ja-JP" sz="999" dirty="0">
                <a:ea typeface="HG丸ｺﾞｼｯｸM-PRO" panose="020F06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99" dirty="0">
                <a:ea typeface="HG丸ｺﾞｼｯｸM-PRO" panose="020F0600000000000000" pitchFamily="50" charset="-128"/>
                <a:cs typeface="メイリオ" panose="020B0604030504040204" pitchFamily="50" charset="-128"/>
              </a:rPr>
              <a:t>最少催行人数に満たない場合、改めてご連絡をさせていただきます。予めご了承ください。</a:t>
            </a:r>
            <a:endParaRPr lang="ja-JP" altLang="en-US" sz="1100" dirty="0"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432A5D-2412-0B56-9554-EA0A56643DBF}"/>
              </a:ext>
            </a:extLst>
          </p:cNvPr>
          <p:cNvSpPr txBox="1"/>
          <p:nvPr/>
        </p:nvSpPr>
        <p:spPr>
          <a:xfrm>
            <a:off x="438787" y="8539462"/>
            <a:ext cx="5848351" cy="15824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2376">
              <a:lnSpc>
                <a:spcPct val="107000"/>
              </a:lnSpc>
              <a:spcAft>
                <a:spcPts val="803"/>
              </a:spcAft>
            </a:pPr>
            <a:r>
              <a:rPr lang="ja-JP" altLang="ja-JP" sz="1000" dirty="0"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いずれかに☑をお願いします。　</a:t>
            </a:r>
            <a:endParaRPr lang="ja-JP" altLang="ja-JP" sz="1000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3"/>
              </a:spcAft>
            </a:pPr>
            <a:r>
              <a:rPr lang="ja-JP" altLang="ja-JP" sz="1000" dirty="0">
                <a:solidFill>
                  <a:srgbClr val="000000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所属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□ 日本鍛造協会　会員</a:t>
            </a:r>
          </a:p>
          <a:p>
            <a:pPr>
              <a:lnSpc>
                <a:spcPct val="107000"/>
              </a:lnSpc>
              <a:spcAft>
                <a:spcPts val="803"/>
              </a:spcAft>
            </a:pP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</a:t>
            </a:r>
            <a:r>
              <a:rPr lang="ja-JP" altLang="en-US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□ 日本金属熱処理工業会　</a:t>
            </a: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会員</a:t>
            </a:r>
          </a:p>
          <a:p>
            <a:pPr indent="355539">
              <a:lnSpc>
                <a:spcPct val="107000"/>
              </a:lnSpc>
              <a:spcAft>
                <a:spcPts val="803"/>
              </a:spcAft>
            </a:pP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□ 協賛団体（日本金属プレス工業協会　日本鋳造協会　日本鋳鍛鋼会）会員</a:t>
            </a: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</a:t>
            </a:r>
            <a:endParaRPr lang="ja-JP" altLang="ja-JP" sz="1000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355539">
              <a:lnSpc>
                <a:spcPct val="107000"/>
              </a:lnSpc>
              <a:spcAft>
                <a:spcPts val="803"/>
              </a:spcAft>
            </a:pP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□ その他</a:t>
            </a:r>
          </a:p>
          <a:p>
            <a:endParaRPr kumimoji="1" lang="ja-JP" altLang="en-US" sz="1000" dirty="0" err="1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32CD8D-C38E-1F12-62F9-D1ED3BCCE3C9}"/>
              </a:ext>
            </a:extLst>
          </p:cNvPr>
          <p:cNvSpPr txBox="1"/>
          <p:nvPr/>
        </p:nvSpPr>
        <p:spPr>
          <a:xfrm>
            <a:off x="-406394" y="1109583"/>
            <a:ext cx="7025635" cy="17594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596"/>
              </a:lnSpc>
              <a:spcAft>
                <a:spcPts val="803"/>
              </a:spcAft>
            </a:pPr>
            <a:r>
              <a:rPr lang="ja-JP" altLang="ja-JP" sz="1000" dirty="0">
                <a:latin typeface="Calibri" panose="020F050202020403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　　</a:t>
            </a:r>
            <a:r>
              <a:rPr lang="ja-JP" altLang="ja-JP" sz="1000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申込日　　令和　</a:t>
            </a:r>
            <a:r>
              <a:rPr lang="ja-JP" altLang="en-US" sz="1000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７　</a:t>
            </a:r>
            <a:r>
              <a:rPr lang="ja-JP" altLang="ja-JP" sz="1000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年</a:t>
            </a:r>
            <a:r>
              <a:rPr lang="ja-JP" altLang="ja-JP" sz="1000" dirty="0">
                <a:latin typeface="Calibri" panose="020F050202020403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</a:t>
            </a:r>
            <a:r>
              <a:rPr lang="ja-JP" altLang="ja-JP" sz="1000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　　　</a:t>
            </a:r>
            <a:r>
              <a:rPr lang="ja-JP" altLang="ja-JP" sz="1000" dirty="0">
                <a:latin typeface="Calibri" panose="020F050202020403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 </a:t>
            </a:r>
            <a:r>
              <a:rPr lang="ja-JP" altLang="ja-JP" sz="1000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月　</a:t>
            </a:r>
            <a:r>
              <a:rPr lang="ja-JP" altLang="ja-JP" sz="1000" dirty="0">
                <a:latin typeface="Calibri" panose="020F050202020403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</a:t>
            </a:r>
            <a:r>
              <a:rPr lang="ja-JP" altLang="ja-JP" sz="1000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ja-JP" sz="1000" dirty="0">
                <a:latin typeface="Calibri" panose="020F050202020403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 </a:t>
            </a:r>
            <a:r>
              <a:rPr lang="ja-JP" altLang="ja-JP" sz="1000" dirty="0">
                <a:latin typeface="ＭＳ 明朝" panose="02020609040205080304" pitchFamily="17" charset="-128"/>
                <a:ea typeface="Meiryo UI" panose="020B0604030504040204" pitchFamily="50" charset="-128"/>
                <a:cs typeface="Arial" panose="020B0604020202020204" pitchFamily="34" charset="0"/>
              </a:rPr>
              <a:t>　日</a:t>
            </a:r>
            <a:endParaRPr lang="ja-JP" altLang="ja-JP" sz="1000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1596"/>
              </a:lnSpc>
              <a:spcAft>
                <a:spcPts val="600"/>
              </a:spcAft>
            </a:pP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　　　　　　　　　　　 　　　　　　　　　　　</a:t>
            </a: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                                 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〒</a:t>
            </a:r>
          </a:p>
          <a:p>
            <a:pPr indent="1828491">
              <a:lnSpc>
                <a:spcPct val="150000"/>
              </a:lnSpc>
              <a:spcAft>
                <a:spcPts val="600"/>
              </a:spcAft>
            </a:pP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                     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所 在 地：</a:t>
            </a:r>
          </a:p>
          <a:p>
            <a:pPr indent="1828491">
              <a:lnSpc>
                <a:spcPct val="150000"/>
              </a:lnSpc>
              <a:spcAft>
                <a:spcPts val="600"/>
              </a:spcAft>
            </a:pP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                     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会 社 名：</a:t>
            </a:r>
          </a:p>
          <a:p>
            <a:pPr indent="1828491">
              <a:lnSpc>
                <a:spcPct val="150000"/>
              </a:lnSpc>
              <a:spcAft>
                <a:spcPts val="600"/>
              </a:spcAft>
            </a:pP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                     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申 込 者：役　職</a:t>
            </a:r>
          </a:p>
          <a:p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                                                                                          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氏　名</a:t>
            </a: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 </a:t>
            </a:r>
            <a:r>
              <a:rPr lang="ja-JP" altLang="en-US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　　　　　　</a:t>
            </a: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    </a:t>
            </a:r>
            <a:r>
              <a:rPr lang="ja-JP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　　　　　　　　　　　　</a:t>
            </a:r>
            <a:r>
              <a:rPr lang="en-US" altLang="ja-JP" sz="1000" dirty="0"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</a:t>
            </a:r>
            <a:r>
              <a:rPr lang="ja-JP" altLang="ja-JP" sz="1000" dirty="0">
                <a:solidFill>
                  <a:srgbClr val="A6A6A6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㊞</a:t>
            </a:r>
            <a:endParaRPr lang="ja-JP" altLang="ja-JP" sz="1000" dirty="0">
              <a:latin typeface="Calibri" panose="020F050202020403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698D16D-E984-DE42-6135-3105ACC1B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185049"/>
              </p:ext>
            </p:extLst>
          </p:nvPr>
        </p:nvGraphicFramePr>
        <p:xfrm>
          <a:off x="257413" y="2967315"/>
          <a:ext cx="6063214" cy="326846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796925">
                  <a:extLst>
                    <a:ext uri="{9D8B030D-6E8A-4147-A177-3AD203B41FA5}">
                      <a16:colId xmlns:a16="http://schemas.microsoft.com/office/drawing/2014/main" val="922050628"/>
                    </a:ext>
                  </a:extLst>
                </a:gridCol>
                <a:gridCol w="2266289">
                  <a:extLst>
                    <a:ext uri="{9D8B030D-6E8A-4147-A177-3AD203B41FA5}">
                      <a16:colId xmlns:a16="http://schemas.microsoft.com/office/drawing/2014/main" val="310660059"/>
                    </a:ext>
                  </a:extLst>
                </a:gridCol>
              </a:tblGrid>
              <a:tr h="311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b="1" kern="1200" dirty="0">
                          <a:solidFill>
                            <a:schemeClr val="bg1"/>
                          </a:solidFill>
                          <a:effectLst/>
                        </a:rPr>
                        <a:t>受 </a:t>
                      </a: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effectLst/>
                        </a:rPr>
                        <a:t>　</a:t>
                      </a:r>
                      <a:r>
                        <a:rPr kumimoji="1" lang="ja-JP" altLang="ja-JP" sz="1400" b="1" kern="1200" dirty="0">
                          <a:solidFill>
                            <a:schemeClr val="bg1"/>
                          </a:solidFill>
                          <a:effectLst/>
                        </a:rPr>
                        <a:t>講</a:t>
                      </a: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effectLst/>
                        </a:rPr>
                        <a:t>　</a:t>
                      </a:r>
                      <a:r>
                        <a:rPr kumimoji="1" lang="ja-JP" altLang="ja-JP" sz="1400" b="1" kern="1200" dirty="0">
                          <a:solidFill>
                            <a:schemeClr val="bg1"/>
                          </a:solidFill>
                          <a:effectLst/>
                        </a:rPr>
                        <a:t> 者</a:t>
                      </a: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effectLst/>
                        </a:rPr>
                        <a:t>　</a:t>
                      </a:r>
                      <a:r>
                        <a:rPr kumimoji="1" lang="ja-JP" altLang="ja-JP" sz="1400" b="1" kern="1200" dirty="0">
                          <a:solidFill>
                            <a:schemeClr val="bg1"/>
                          </a:solidFill>
                          <a:effectLst/>
                        </a:rPr>
                        <a:t> 名</a:t>
                      </a:r>
                      <a:endParaRPr kumimoji="1" lang="ja-JP" altLang="en-US" sz="1400" dirty="0"/>
                    </a:p>
                  </a:txBody>
                  <a:tcPr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100" b="1" kern="1200" dirty="0">
                          <a:solidFill>
                            <a:schemeClr val="bg1"/>
                          </a:solidFill>
                          <a:effectLst/>
                        </a:rPr>
                        <a:t>所属部課及び役職名</a:t>
                      </a:r>
                      <a:endParaRPr kumimoji="1" lang="ja-JP" altLang="en-US" sz="1100" dirty="0"/>
                    </a:p>
                  </a:txBody>
                  <a:tcPr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649426"/>
                  </a:ext>
                </a:extLst>
              </a:tr>
              <a:tr h="90389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ふりがな</a:t>
                      </a:r>
                      <a:endParaRPr kumimoji="1" lang="en-US" altLang="ja-JP" sz="1200" dirty="0"/>
                    </a:p>
                    <a:p>
                      <a:pPr algn="l"/>
                      <a:endParaRPr kumimoji="1" lang="en-US" altLang="ja-JP" sz="1600" dirty="0"/>
                    </a:p>
                    <a:p>
                      <a:pPr algn="l"/>
                      <a:endParaRPr kumimoji="1" lang="en-US" altLang="ja-JP" sz="1600" dirty="0"/>
                    </a:p>
                    <a:p>
                      <a:pPr algn="l"/>
                      <a:endParaRPr kumimoji="1" lang="ja-JP" altLang="en-US" sz="16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265229"/>
                  </a:ext>
                </a:extLst>
              </a:tr>
              <a:tr h="84911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ふりがな</a:t>
                      </a:r>
                      <a:endParaRPr kumimoji="1" lang="en-US" altLang="ja-JP" sz="1200" dirty="0"/>
                    </a:p>
                    <a:p>
                      <a:pPr algn="l"/>
                      <a:endParaRPr kumimoji="1" lang="ja-JP" altLang="en-US" sz="1200" dirty="0"/>
                    </a:p>
                    <a:p>
                      <a:pPr algn="l"/>
                      <a:endParaRPr kumimoji="1" lang="en-US" altLang="ja-JP" sz="1600" dirty="0"/>
                    </a:p>
                    <a:p>
                      <a:pPr algn="l"/>
                      <a:endParaRPr kumimoji="1" lang="ja-JP" altLang="en-US" sz="16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419713"/>
                  </a:ext>
                </a:extLst>
              </a:tr>
              <a:tr h="9038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ふりがな</a:t>
                      </a:r>
                      <a:endParaRPr kumimoji="1" lang="en-US" altLang="ja-JP" sz="1200" dirty="0"/>
                    </a:p>
                    <a:p>
                      <a:pPr algn="l"/>
                      <a:endParaRPr kumimoji="1" lang="en-US" altLang="ja-JP" sz="1600" dirty="0"/>
                    </a:p>
                    <a:p>
                      <a:pPr algn="l"/>
                      <a:endParaRPr kumimoji="1" lang="en-US" altLang="ja-JP" sz="1600" dirty="0"/>
                    </a:p>
                    <a:p>
                      <a:pPr algn="l"/>
                      <a:endParaRPr kumimoji="1" lang="ja-JP" altLang="en-US" sz="16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9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39671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9D964C5-313B-D68C-9956-2DE4CABFD154}"/>
              </a:ext>
            </a:extLst>
          </p:cNvPr>
          <p:cNvSpPr txBox="1"/>
          <p:nvPr/>
        </p:nvSpPr>
        <p:spPr>
          <a:xfrm>
            <a:off x="219077" y="6365916"/>
            <a:ext cx="663892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ja-JP" sz="1100" dirty="0">
                <a:ea typeface="ＭＳ ゴシック" panose="020B0609070205080204" pitchFamily="49" charset="-128"/>
                <a:cs typeface="Arial" panose="020B0604020202020204" pitchFamily="34" charset="0"/>
              </a:rPr>
              <a:t>【連絡担当者】＊原則、書類等は受講者全員分を一括して会社宛にご送付いたします。</a:t>
            </a:r>
            <a:endParaRPr kumimoji="1" lang="ja-JP" altLang="en-US" sz="1100" dirty="0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320632F-EEE6-9868-25A5-ABB5E6AA3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368628"/>
              </p:ext>
            </p:extLst>
          </p:nvPr>
        </p:nvGraphicFramePr>
        <p:xfrm>
          <a:off x="306705" y="6905775"/>
          <a:ext cx="6221094" cy="1269155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281400">
                  <a:extLst>
                    <a:ext uri="{9D8B030D-6E8A-4147-A177-3AD203B41FA5}">
                      <a16:colId xmlns:a16="http://schemas.microsoft.com/office/drawing/2014/main" val="1662095222"/>
                    </a:ext>
                  </a:extLst>
                </a:gridCol>
                <a:gridCol w="1240875">
                  <a:extLst>
                    <a:ext uri="{9D8B030D-6E8A-4147-A177-3AD203B41FA5}">
                      <a16:colId xmlns:a16="http://schemas.microsoft.com/office/drawing/2014/main" val="2821277394"/>
                    </a:ext>
                  </a:extLst>
                </a:gridCol>
                <a:gridCol w="1460730">
                  <a:extLst>
                    <a:ext uri="{9D8B030D-6E8A-4147-A177-3AD203B41FA5}">
                      <a16:colId xmlns:a16="http://schemas.microsoft.com/office/drawing/2014/main" val="2086904539"/>
                    </a:ext>
                  </a:extLst>
                </a:gridCol>
                <a:gridCol w="2238089">
                  <a:extLst>
                    <a:ext uri="{9D8B030D-6E8A-4147-A177-3AD203B41FA5}">
                      <a16:colId xmlns:a16="http://schemas.microsoft.com/office/drawing/2014/main" val="2330837070"/>
                    </a:ext>
                  </a:extLst>
                </a:gridCol>
              </a:tblGrid>
              <a:tr h="2633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900" b="1" kern="1200" dirty="0">
                          <a:solidFill>
                            <a:schemeClr val="bg1"/>
                          </a:solidFill>
                          <a:effectLst/>
                        </a:rPr>
                        <a:t>ご芳名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ja-JP" sz="900" dirty="0">
                          <a:effectLst/>
                        </a:rPr>
                        <a:t>所属部課名</a:t>
                      </a:r>
                      <a:endParaRPr lang="ja-JP" sz="900" dirty="0">
                        <a:effectLst/>
                        <a:latin typeface="Calibri" panose="020F050202020403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ja-JP" sz="900" dirty="0">
                          <a:effectLst/>
                        </a:rPr>
                        <a:t>役 職 名</a:t>
                      </a:r>
                      <a:endParaRPr lang="ja-JP" sz="900" dirty="0">
                        <a:effectLst/>
                        <a:latin typeface="Calibri" panose="020F050202020403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900" b="1" kern="1200" dirty="0">
                          <a:solidFill>
                            <a:schemeClr val="tx1"/>
                          </a:solidFill>
                          <a:effectLst/>
                        </a:rPr>
                        <a:t>連 絡 先</a:t>
                      </a:r>
                      <a:endParaRPr kumimoji="1" lang="ja-JP" altLang="en-US" sz="900" dirty="0"/>
                    </a:p>
                  </a:txBody>
                  <a:tcPr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886925"/>
                  </a:ext>
                </a:extLst>
              </a:tr>
              <a:tr h="292767">
                <a:tc row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TEL:</a:t>
                      </a:r>
                      <a:endParaRPr kumimoji="1" lang="ja-JP" altLang="en-US" sz="16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285904"/>
                  </a:ext>
                </a:extLst>
              </a:tr>
              <a:tr h="29276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FAX:</a:t>
                      </a:r>
                      <a:endParaRPr kumimoji="1" lang="ja-JP" altLang="en-US" sz="16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564809"/>
                  </a:ext>
                </a:extLst>
              </a:tr>
              <a:tr h="29276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600" dirty="0"/>
                        <a:t>e-mail:</a:t>
                      </a:r>
                      <a:endParaRPr kumimoji="1" lang="ja-JP" altLang="en-US" sz="1600" dirty="0"/>
                    </a:p>
                  </a:txBody>
                  <a:tcPr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30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86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ブレーンストーミングのプレゼンテーション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482_TF03460637.potx" id="{8F3B156D-932A-4C4F-B19B-13DA9C7AB513}" vid="{CAF0C7A8-6467-402F-B5CC-E460ADA54AE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ビジネス ブレーンストーミングのプレゼンテーション</Template>
  <TotalTime>2063</TotalTime>
  <Words>183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Meiryo UI</vt:lpstr>
      <vt:lpstr>ＭＳ ゴシック</vt:lpstr>
      <vt:lpstr>ＭＳ 明朝</vt:lpstr>
      <vt:lpstr>メイリオ</vt:lpstr>
      <vt:lpstr>Calibri</vt:lpstr>
      <vt:lpstr>Palatino Linotype</vt:lpstr>
      <vt:lpstr>Times New Roman</vt:lpstr>
      <vt:lpstr>Wingdings 2</vt:lpstr>
      <vt:lpstr>ブレーンストーミングのプレゼンテーション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令和６年度「金属熱処理通信講座」 受講生募集のご案内</dc:title>
  <dc:creator>PC006</dc:creator>
  <cp:lastModifiedBy>PC006</cp:lastModifiedBy>
  <cp:revision>50</cp:revision>
  <cp:lastPrinted>2025-04-25T06:56:43Z</cp:lastPrinted>
  <dcterms:created xsi:type="dcterms:W3CDTF">2024-03-22T07:27:03Z</dcterms:created>
  <dcterms:modified xsi:type="dcterms:W3CDTF">2025-05-08T01:54:13Z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