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"/>
  </p:notesMasterIdLst>
  <p:sldIdLst>
    <p:sldId id="258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2130" y="-2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26E93-2969-4BC8-B129-10E6A5DDC124}" type="datetimeFigureOut">
              <a:rPr kumimoji="1" lang="ja-JP" altLang="en-US" smtClean="0"/>
              <a:t>2024/8/6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4B42F-07D3-407D-B233-13D9C7C83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479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9758" y="512064"/>
            <a:ext cx="3477006" cy="902208"/>
          </a:xfrm>
        </p:spPr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342900" y="2133600"/>
            <a:ext cx="6172200" cy="6096000"/>
          </a:xfrm>
        </p:spPr>
        <p:txBody>
          <a:bodyPr rtlCol="0"/>
          <a:lstStyle/>
          <a:p>
            <a:pPr lvl="0" rtl="0"/>
            <a:r>
              <a:rPr lang="ja-JP" altLang="en-US" noProof="0"/>
              <a:t>マスター テキストのスタイルを編集する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402836" y="230927"/>
            <a:ext cx="1659636" cy="401108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en-US" altLang="ja-JP" noProof="0" dirty="0"/>
              <a:t>www.website.com</a:t>
            </a:r>
            <a:endParaRPr lang="ja-JP" altLang="en-US" noProof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EA1243F-3000-4347-94A4-FBDEAD3122CB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 19">
            <a:extLst>
              <a:ext uri="{FF2B5EF4-FFF2-40B4-BE49-F238E27FC236}">
                <a16:creationId xmlns:a16="http://schemas.microsoft.com/office/drawing/2014/main" id="{1423E8A4-D2B7-46D2-92C3-AE6BC0B9BD06}"/>
              </a:ext>
            </a:extLst>
          </p:cNvPr>
          <p:cNvGrpSpPr/>
          <p:nvPr userDrawn="1"/>
        </p:nvGrpSpPr>
        <p:grpSpPr>
          <a:xfrm>
            <a:off x="3829051" y="4190"/>
            <a:ext cx="3028951" cy="1469135"/>
            <a:chOff x="5334000" y="-37306"/>
            <a:chExt cx="3281716" cy="895350"/>
          </a:xfrm>
        </p:grpSpPr>
        <p:pic>
          <p:nvPicPr>
            <p:cNvPr id="18" name="グラフィック 17">
              <a:extLst>
                <a:ext uri="{FF2B5EF4-FFF2-40B4-BE49-F238E27FC236}">
                  <a16:creationId xmlns:a16="http://schemas.microsoft.com/office/drawing/2014/main" id="{9309AE25-B267-4B83-A0CB-35016E70EE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448301" y="-37306"/>
              <a:ext cx="3167415" cy="609600"/>
            </a:xfrm>
            <a:prstGeom prst="rect">
              <a:avLst/>
            </a:prstGeom>
          </p:spPr>
        </p:pic>
        <p:pic>
          <p:nvPicPr>
            <p:cNvPr id="19" name="グラフィック 18">
              <a:extLst>
                <a:ext uri="{FF2B5EF4-FFF2-40B4-BE49-F238E27FC236}">
                  <a16:creationId xmlns:a16="http://schemas.microsoft.com/office/drawing/2014/main" id="{61BEEC28-F63A-4526-A6C3-33CFC7679C2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334000" y="-37306"/>
              <a:ext cx="819150" cy="895350"/>
            </a:xfrm>
            <a:prstGeom prst="rect">
              <a:avLst/>
            </a:prstGeom>
          </p:spPr>
        </p:pic>
      </p:grp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350043" y="508264"/>
            <a:ext cx="3479006" cy="901235"/>
          </a:xfrm>
          <a:prstGeom prst="rect">
            <a:avLst/>
          </a:prstGeom>
        </p:spPr>
        <p:txBody>
          <a:bodyPr vert="horz" lIns="0" rIns="0" rtlCol="0" anchor="ctr">
            <a:noAutofit/>
          </a:bodyPr>
          <a:lstStyle/>
          <a:p>
            <a:pPr rtl="0"/>
            <a:endParaRPr lang="ja-JP" altLang="en-US" noProof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342900" y="2089119"/>
            <a:ext cx="6172200" cy="6096000"/>
          </a:xfrm>
          <a:prstGeom prst="rect">
            <a:avLst/>
          </a:prstGeom>
        </p:spPr>
        <p:txBody>
          <a:bodyPr vert="horz" rtlCol="0" anchor="t">
            <a:normAutofit/>
          </a:bodyPr>
          <a:lstStyle/>
          <a:p>
            <a:pPr lvl="0" rtl="0"/>
            <a:r>
              <a:rPr lang="ja-JP" altLang="en-US" noProof="0"/>
              <a:t>マスター テキストのスタイルを編集する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4400551" y="232155"/>
            <a:ext cx="1659137" cy="401108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831" baseline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en-US" altLang="ja-JP" noProof="0" dirty="0"/>
              <a:t>www.website.com</a:t>
            </a:r>
            <a:endParaRPr lang="ja-JP" altLang="en-US" noProof="0" dirty="0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6137910" y="230927"/>
            <a:ext cx="377190" cy="402336"/>
          </a:xfrm>
          <a:prstGeom prst="rect">
            <a:avLst/>
          </a:prstGeom>
        </p:spPr>
        <p:txBody>
          <a:bodyPr vert="horz" rtlCol="0" anchor="b"/>
          <a:lstStyle>
            <a:lvl1pPr algn="ctr">
              <a:defRPr sz="831" b="1" baseline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9598980-D22C-4904-9F8F-3DB09B2ECD8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pic>
        <p:nvPicPr>
          <p:cNvPr id="21" name="グラフィック 20">
            <a:extLst>
              <a:ext uri="{FF2B5EF4-FFF2-40B4-BE49-F238E27FC236}">
                <a16:creationId xmlns:a16="http://schemas.microsoft.com/office/drawing/2014/main" id="{41E45D2D-0469-4652-A090-C4D13F3C150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0" y="7076238"/>
            <a:ext cx="914400" cy="2067762"/>
          </a:xfrm>
          <a:prstGeom prst="rect">
            <a:avLst/>
          </a:prstGeom>
        </p:spPr>
      </p:pic>
      <p:pic>
        <p:nvPicPr>
          <p:cNvPr id="27" name="グラフィック 26">
            <a:extLst>
              <a:ext uri="{FF2B5EF4-FFF2-40B4-BE49-F238E27FC236}">
                <a16:creationId xmlns:a16="http://schemas.microsoft.com/office/drawing/2014/main" id="{16C04FF8-AE2F-4C75-8657-A2201B951971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-12344" y="6060423"/>
            <a:ext cx="936345" cy="2093771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</p:sldLayoutIdLst>
  <p:hf hdr="0" dt="0"/>
  <p:txStyles>
    <p:titleStyle>
      <a:lvl1pPr marL="137160" algn="l" rtl="0" eaLnBrk="1" latinLnBrk="0" hangingPunct="1">
        <a:spcBef>
          <a:spcPct val="0"/>
        </a:spcBef>
        <a:buNone/>
        <a:defRPr kumimoji="1" sz="3000" b="1" kern="1200" baseline="0">
          <a:ln w="6350">
            <a:noFill/>
          </a:ln>
          <a:solidFill>
            <a:schemeClr val="accent1"/>
          </a:solidFill>
          <a:effectLst/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336042" indent="-288036" algn="l" rtl="0" eaLnBrk="1" latinLnBrk="0" hangingPunct="1">
        <a:spcBef>
          <a:spcPct val="20000"/>
        </a:spcBef>
        <a:spcAft>
          <a:spcPts val="750"/>
        </a:spcAft>
        <a:buClr>
          <a:schemeClr val="accent1"/>
        </a:buClr>
        <a:buSzPct val="80000"/>
        <a:buFont typeface="Arial" panose="020B0604020202020204" pitchFamily="34" charset="0"/>
        <a:buChar char="•"/>
        <a:defRPr kumimoji="1" sz="2100" kern="1200" baseline="0">
          <a:solidFill>
            <a:schemeClr val="bg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617220" indent="-214313" algn="l" rtl="0" eaLnBrk="1" latinLnBrk="0" hangingPunct="1">
        <a:spcBef>
          <a:spcPct val="20000"/>
        </a:spcBef>
        <a:spcAft>
          <a:spcPts val="750"/>
        </a:spcAft>
        <a:buClr>
          <a:schemeClr val="accent1"/>
        </a:buClr>
        <a:buSzPct val="95000"/>
        <a:buFont typeface="Arial" panose="020B0604020202020204" pitchFamily="34" charset="0"/>
        <a:buChar char="•"/>
        <a:defRPr kumimoji="1" sz="1800" kern="1200" baseline="0">
          <a:solidFill>
            <a:schemeClr val="bg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829818" indent="-171450" algn="l" rtl="0" eaLnBrk="1" latinLnBrk="0" hangingPunct="1">
        <a:spcBef>
          <a:spcPct val="20000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kumimoji="1" sz="1500" kern="1200" baseline="0">
          <a:solidFill>
            <a:schemeClr val="bg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028700" indent="-157734" algn="l" rtl="0" eaLnBrk="1" latinLnBrk="0" hangingPunct="1">
        <a:spcBef>
          <a:spcPct val="20000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kumimoji="1" sz="1350" kern="1200" baseline="0">
          <a:solidFill>
            <a:schemeClr val="bg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200150" indent="-157734" algn="l" rtl="0" eaLnBrk="1" latinLnBrk="0" hangingPunct="1">
        <a:spcBef>
          <a:spcPct val="20000"/>
        </a:spcBef>
        <a:spcAft>
          <a:spcPts val="750"/>
        </a:spcAft>
        <a:buClr>
          <a:schemeClr val="accent1"/>
        </a:buClr>
        <a:buFont typeface="Arial" panose="020B0604020202020204" pitchFamily="34" charset="0"/>
        <a:buChar char="•"/>
        <a:defRPr kumimoji="1" sz="1350" kern="1200" baseline="0">
          <a:solidFill>
            <a:schemeClr val="bg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371600" indent="-157734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563624" indent="-157734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3716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85950" indent="-13716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58E2A84-0FB7-B29B-451D-5DB3F490DD4D}"/>
              </a:ext>
            </a:extLst>
          </p:cNvPr>
          <p:cNvSpPr/>
          <p:nvPr/>
        </p:nvSpPr>
        <p:spPr>
          <a:xfrm>
            <a:off x="570836" y="6089609"/>
            <a:ext cx="523806" cy="305439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E065046-14D0-4C7E-8032-E2932C5B5EE6}"/>
              </a:ext>
            </a:extLst>
          </p:cNvPr>
          <p:cNvSpPr/>
          <p:nvPr/>
        </p:nvSpPr>
        <p:spPr>
          <a:xfrm>
            <a:off x="263769" y="0"/>
            <a:ext cx="6330462" cy="3282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22DFB26-B393-406E-8AD5-F24ECC1124A5}"/>
              </a:ext>
            </a:extLst>
          </p:cNvPr>
          <p:cNvSpPr/>
          <p:nvPr/>
        </p:nvSpPr>
        <p:spPr>
          <a:xfrm>
            <a:off x="263769" y="0"/>
            <a:ext cx="6330462" cy="328246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送付先</a:t>
            </a:r>
            <a:r>
              <a:rPr kumimoji="1"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日本鍛造協会　</a:t>
            </a:r>
            <a:r>
              <a:rPr kumimoji="1"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03-3664-6470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／　</a:t>
            </a:r>
            <a:r>
              <a:rPr kumimoji="1"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kumimoji="1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jinzai@jfa-tanzo.jp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EB7C570-D9C1-48A1-965E-A91078EA7CA4}"/>
              </a:ext>
            </a:extLst>
          </p:cNvPr>
          <p:cNvSpPr/>
          <p:nvPr/>
        </p:nvSpPr>
        <p:spPr>
          <a:xfrm>
            <a:off x="3629120" y="393401"/>
            <a:ext cx="2766418" cy="4982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2215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 </a:t>
            </a:r>
            <a:r>
              <a:rPr kumimoji="1" lang="ja-JP" altLang="en-US" sz="2215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受講申込書 </a:t>
            </a:r>
            <a:r>
              <a:rPr kumimoji="1" lang="en-US" altLang="ja-JP" sz="2215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2215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5C2BB1C-493D-4339-8090-C348FE4E40B5}"/>
              </a:ext>
            </a:extLst>
          </p:cNvPr>
          <p:cNvSpPr/>
          <p:nvPr/>
        </p:nvSpPr>
        <p:spPr>
          <a:xfrm>
            <a:off x="279109" y="447209"/>
            <a:ext cx="3890200" cy="1013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31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2031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2031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 </a:t>
            </a:r>
            <a:endParaRPr kumimoji="1" lang="en-US" altLang="ja-JP" sz="2031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123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鍛造設備保全マイスター育成塾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5C41F977-91CD-4E95-B8A0-35E5396CD2EC}"/>
              </a:ext>
            </a:extLst>
          </p:cNvPr>
          <p:cNvSpPr/>
          <p:nvPr/>
        </p:nvSpPr>
        <p:spPr>
          <a:xfrm>
            <a:off x="4462752" y="920308"/>
            <a:ext cx="2048492" cy="328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77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柱</a:t>
            </a:r>
            <a:r>
              <a:rPr kumimoji="1" lang="en-US" altLang="ja-JP" sz="1477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kumimoji="1" lang="ja-JP" altLang="en-US" sz="1477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「鍛造設備保全」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A2C7EBEA-1456-46D5-B004-F14A44CA119D}"/>
              </a:ext>
            </a:extLst>
          </p:cNvPr>
          <p:cNvSpPr/>
          <p:nvPr/>
        </p:nvSpPr>
        <p:spPr>
          <a:xfrm>
            <a:off x="570837" y="1381492"/>
            <a:ext cx="1362808" cy="328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92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＜受講者情報＞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6AA01BE4-ED5F-4228-A1A5-B00CC34160F2}"/>
              </a:ext>
            </a:extLst>
          </p:cNvPr>
          <p:cNvSpPr/>
          <p:nvPr/>
        </p:nvSpPr>
        <p:spPr>
          <a:xfrm>
            <a:off x="3461610" y="1385590"/>
            <a:ext cx="2883877" cy="3282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108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申込日　　令和</a:t>
            </a:r>
            <a:r>
              <a:rPr kumimoji="1" lang="en-US" altLang="ja-JP" sz="1108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108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　　　　月　　　　日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DC3868DA-674E-4C62-919E-C1536C6C7DBE}"/>
              </a:ext>
            </a:extLst>
          </p:cNvPr>
          <p:cNvSpPr/>
          <p:nvPr/>
        </p:nvSpPr>
        <p:spPr>
          <a:xfrm>
            <a:off x="1094642" y="5625611"/>
            <a:ext cx="2883877" cy="328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en-US" altLang="ja-JP" sz="1108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9" name="表 10">
            <a:extLst>
              <a:ext uri="{FF2B5EF4-FFF2-40B4-BE49-F238E27FC236}">
                <a16:creationId xmlns:a16="http://schemas.microsoft.com/office/drawing/2014/main" id="{B54E7E7E-20A9-44AF-8965-B4016CCDC511}"/>
              </a:ext>
            </a:extLst>
          </p:cNvPr>
          <p:cNvGraphicFramePr>
            <a:graphicFrameLocks noGrp="1"/>
          </p:cNvGraphicFramePr>
          <p:nvPr/>
        </p:nvGraphicFramePr>
        <p:xfrm>
          <a:off x="765691" y="6095933"/>
          <a:ext cx="5171086" cy="2522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164">
                  <a:extLst>
                    <a:ext uri="{9D8B030D-6E8A-4147-A177-3AD203B41FA5}">
                      <a16:colId xmlns:a16="http://schemas.microsoft.com/office/drawing/2014/main" val="2103666716"/>
                    </a:ext>
                  </a:extLst>
                </a:gridCol>
                <a:gridCol w="3257948">
                  <a:extLst>
                    <a:ext uri="{9D8B030D-6E8A-4147-A177-3AD203B41FA5}">
                      <a16:colId xmlns:a16="http://schemas.microsoft.com/office/drawing/2014/main" val="745368887"/>
                    </a:ext>
                  </a:extLst>
                </a:gridCol>
                <a:gridCol w="1628974">
                  <a:extLst>
                    <a:ext uri="{9D8B030D-6E8A-4147-A177-3AD203B41FA5}">
                      <a16:colId xmlns:a16="http://schemas.microsoft.com/office/drawing/2014/main" val="605515687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                                     </a:t>
                      </a:r>
                    </a:p>
                    <a:p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(</a:t>
                      </a:r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所属部・課 ／ 役職</a:t>
                      </a:r>
                      <a:r>
                        <a:rPr kumimoji="1" lang="en-US" altLang="ja-JP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123569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89306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331008"/>
                  </a:ext>
                </a:extLst>
              </a:tr>
              <a:tr h="281354">
                <a:tc rowSpan="3">
                  <a:txBody>
                    <a:bodyPr/>
                    <a:lstStyle/>
                    <a:p>
                      <a:pPr algn="ctr"/>
                      <a:endParaRPr kumimoji="1" lang="en-US" altLang="ja-JP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7980266"/>
                  </a:ext>
                </a:extLst>
              </a:tr>
              <a:tr h="2813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</a:t>
                      </a: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en-US" altLang="ja-JP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266633"/>
                  </a:ext>
                </a:extLst>
              </a:tr>
              <a:tr h="46602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 :           </a:t>
                      </a: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@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839613"/>
                  </a:ext>
                </a:extLst>
              </a:tr>
            </a:tbl>
          </a:graphicData>
        </a:graphic>
      </p:graphicFrame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E560387-1756-4C2F-A106-EFB48CDA4925}"/>
              </a:ext>
            </a:extLst>
          </p:cNvPr>
          <p:cNvSpPr/>
          <p:nvPr/>
        </p:nvSpPr>
        <p:spPr>
          <a:xfrm>
            <a:off x="391238" y="5776278"/>
            <a:ext cx="5079023" cy="328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92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＜申込者情報＞　</a:t>
            </a:r>
            <a:r>
              <a:rPr kumimoji="1" lang="en-US" altLang="ja-JP" sz="1015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kumimoji="1" lang="ja-JP" altLang="en-US" sz="1015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請求書及びテキスト送付先　</a:t>
            </a:r>
            <a:endParaRPr kumimoji="1" lang="ja-JP" altLang="en-US" sz="1292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0BD9A6A3-F00F-4A41-806D-A0196B35C5FF}"/>
              </a:ext>
            </a:extLst>
          </p:cNvPr>
          <p:cNvSpPr/>
          <p:nvPr/>
        </p:nvSpPr>
        <p:spPr>
          <a:xfrm>
            <a:off x="1197219" y="8561693"/>
            <a:ext cx="2678723" cy="328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108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【JFA】</a:t>
            </a:r>
            <a:r>
              <a:rPr kumimoji="1" lang="ja-JP" altLang="en-US" sz="1108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一般社団法人 日本鍛造協会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4012B9B7-CE13-46DE-B6FB-F128A71910DE}"/>
              </a:ext>
            </a:extLst>
          </p:cNvPr>
          <p:cNvSpPr/>
          <p:nvPr/>
        </p:nvSpPr>
        <p:spPr>
          <a:xfrm>
            <a:off x="864855" y="8404030"/>
            <a:ext cx="5683221" cy="8319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kumimoji="1" lang="en-US" altLang="ja-JP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103-0023</a:t>
            </a:r>
            <a:r>
              <a:rPr kumimoji="1" lang="ja-JP" altLang="en-US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東京都中央区日本橋本町</a:t>
            </a:r>
            <a:r>
              <a:rPr kumimoji="1" lang="en-US" altLang="ja-JP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丁目</a:t>
            </a:r>
            <a:r>
              <a:rPr kumimoji="1" lang="en-US" altLang="ja-JP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番</a:t>
            </a:r>
            <a:r>
              <a:rPr kumimoji="1" lang="en-US" altLang="ja-JP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endParaRPr kumimoji="1" lang="en-US" altLang="ja-JP" sz="369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endParaRPr kumimoji="1" lang="en-US" altLang="ja-JP" sz="369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kumimoji="1" lang="ja-JP" altLang="en-US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03-5643-5321 </a:t>
            </a:r>
            <a:r>
              <a:rPr kumimoji="1" lang="ja-JP" altLang="en-US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／　 </a:t>
            </a:r>
            <a:r>
              <a:rPr kumimoji="1" lang="en-US" altLang="ja-JP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1" lang="ja-JP" altLang="en-US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03-3664-6470 </a:t>
            </a:r>
            <a:r>
              <a:rPr kumimoji="1" lang="ja-JP" altLang="en-US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／　 </a:t>
            </a:r>
            <a:r>
              <a:rPr kumimoji="1" lang="en-US" altLang="ja-JP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kumimoji="1" lang="ja-JP" altLang="en-US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15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jinzai@jfa-tanzo.jp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C3EF44B-B0EA-5656-F8F4-6DF44DEAC983}"/>
              </a:ext>
            </a:extLst>
          </p:cNvPr>
          <p:cNvGrpSpPr/>
          <p:nvPr/>
        </p:nvGrpSpPr>
        <p:grpSpPr>
          <a:xfrm>
            <a:off x="4302260" y="7197533"/>
            <a:ext cx="1790548" cy="1429071"/>
            <a:chOff x="4267479" y="7686117"/>
            <a:chExt cx="1939760" cy="1589050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7D27A63B-8D34-4815-97F8-8B1E5D0F3436}"/>
                </a:ext>
              </a:extLst>
            </p:cNvPr>
            <p:cNvSpPr/>
            <p:nvPr/>
          </p:nvSpPr>
          <p:spPr>
            <a:xfrm>
              <a:off x="4267479" y="7686117"/>
              <a:ext cx="1777639" cy="156274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62" dirty="0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11F9297-DBB6-4D58-A09F-3F8EF5EF6DB7}"/>
                </a:ext>
              </a:extLst>
            </p:cNvPr>
            <p:cNvSpPr/>
            <p:nvPr/>
          </p:nvSpPr>
          <p:spPr>
            <a:xfrm>
              <a:off x="5302501" y="8906879"/>
              <a:ext cx="904738" cy="36828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15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受領印欄</a:t>
              </a:r>
            </a:p>
          </p:txBody>
        </p:sp>
      </p:grpSp>
      <p:graphicFrame>
        <p:nvGraphicFramePr>
          <p:cNvPr id="17" name="表 10">
            <a:extLst>
              <a:ext uri="{FF2B5EF4-FFF2-40B4-BE49-F238E27FC236}">
                <a16:creationId xmlns:a16="http://schemas.microsoft.com/office/drawing/2014/main" id="{B2DDF3D6-26EF-D4DD-4460-59B7FFFB19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119664"/>
              </p:ext>
            </p:extLst>
          </p:nvPr>
        </p:nvGraphicFramePr>
        <p:xfrm>
          <a:off x="638201" y="1681605"/>
          <a:ext cx="5685175" cy="3831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212">
                  <a:extLst>
                    <a:ext uri="{9D8B030D-6E8A-4147-A177-3AD203B41FA5}">
                      <a16:colId xmlns:a16="http://schemas.microsoft.com/office/drawing/2014/main" val="2103666716"/>
                    </a:ext>
                  </a:extLst>
                </a:gridCol>
                <a:gridCol w="2135736">
                  <a:extLst>
                    <a:ext uri="{9D8B030D-6E8A-4147-A177-3AD203B41FA5}">
                      <a16:colId xmlns:a16="http://schemas.microsoft.com/office/drawing/2014/main" val="745368887"/>
                    </a:ext>
                  </a:extLst>
                </a:gridCol>
                <a:gridCol w="3355227">
                  <a:extLst>
                    <a:ext uri="{9D8B030D-6E8A-4147-A177-3AD203B41FA5}">
                      <a16:colId xmlns:a16="http://schemas.microsoft.com/office/drawing/2014/main" val="1796630244"/>
                    </a:ext>
                  </a:extLst>
                </a:gridCol>
              </a:tblGrid>
              <a:tr h="226455">
                <a:tc rowSpan="6"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1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ﾌﾘｶﾞﾅ　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所属部・課　／　役職</a:t>
                      </a:r>
                    </a:p>
                    <a:p>
                      <a:endParaRPr kumimoji="1" lang="en-US" altLang="ja-JP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923672"/>
                  </a:ext>
                </a:extLst>
              </a:tr>
              <a:tr h="298802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178887"/>
                  </a:ext>
                </a:extLst>
              </a:tr>
              <a:tr h="438484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生年月日：　　　　　　　年　　　　月　　　　　日</a:t>
                      </a: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736333"/>
                  </a:ext>
                </a:extLst>
              </a:tr>
              <a:tr h="2830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 :              </a:t>
                      </a: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</a:t>
                      </a:r>
                      <a:r>
                        <a:rPr kumimoji="1" lang="en-US" altLang="ja-JP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@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298626"/>
                  </a:ext>
                </a:extLst>
              </a:tr>
              <a:tr h="3859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業務経歴：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768276"/>
                  </a:ext>
                </a:extLst>
              </a:tr>
              <a:tr h="2547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希望コース　：□ エアドロップハンマ   □スクリュープレス   □ クランクプレス　 　□ 油圧プレス</a:t>
                      </a:r>
                      <a:endParaRPr kumimoji="1" lang="ja-JP" altLang="en-US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1037421"/>
                  </a:ext>
                </a:extLst>
              </a:tr>
              <a:tr h="226455">
                <a:tc rowSpan="6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ﾌﾘｶﾞﾅ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所属部・課　／　役職</a:t>
                      </a:r>
                    </a:p>
                    <a:p>
                      <a:endParaRPr kumimoji="1" lang="ja-JP" altLang="en-US" sz="1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7980266"/>
                  </a:ext>
                </a:extLst>
              </a:tr>
              <a:tr h="268915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13305"/>
                  </a:ext>
                </a:extLst>
              </a:tr>
              <a:tr h="481218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生年月日：　　　　　　　年　　　　月　　　　　日</a:t>
                      </a: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839613"/>
                  </a:ext>
                </a:extLst>
              </a:tr>
              <a:tr h="2830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 :              </a:t>
                      </a:r>
                      <a:r>
                        <a:rPr kumimoji="1" lang="ja-JP" altLang="en-US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</a:t>
                      </a:r>
                      <a:r>
                        <a:rPr kumimoji="1" lang="en-US" altLang="ja-JP" sz="13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@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377843"/>
                  </a:ext>
                </a:extLst>
              </a:tr>
              <a:tr h="4291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業務経歴：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923837"/>
                  </a:ext>
                </a:extLst>
              </a:tr>
              <a:tr h="2547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希望コース　：□ エアドロップハンマ   □スクリュープレス   □ クランクプレス　 　□ 油圧プレス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5301122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A0D8D7-524E-9978-579C-5A8361832ED2}"/>
              </a:ext>
            </a:extLst>
          </p:cNvPr>
          <p:cNvSpPr txBox="1"/>
          <p:nvPr/>
        </p:nvSpPr>
        <p:spPr>
          <a:xfrm>
            <a:off x="570836" y="5513251"/>
            <a:ext cx="59772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5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生年月日</a:t>
            </a:r>
            <a:r>
              <a:rPr kumimoji="1" lang="ja-JP" altLang="en-US" sz="10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・・・各回工場で現場学習があり、保険に加入するためにご記載をお願いしております。</a:t>
            </a:r>
          </a:p>
          <a:p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580620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Custom 48">
      <a:dk1>
        <a:sysClr val="windowText" lastClr="000000"/>
      </a:dk1>
      <a:lt1>
        <a:sysClr val="window" lastClr="FFFFFF"/>
      </a:lt1>
      <a:dk2>
        <a:srgbClr val="262626"/>
      </a:dk2>
      <a:lt2>
        <a:srgbClr val="F2F2F2"/>
      </a:lt2>
      <a:accent1>
        <a:srgbClr val="C94C25"/>
      </a:accent1>
      <a:accent2>
        <a:srgbClr val="EA8640"/>
      </a:accent2>
      <a:accent3>
        <a:srgbClr val="99D9E7"/>
      </a:accent3>
      <a:accent4>
        <a:srgbClr val="FAB17B"/>
      </a:accent4>
      <a:accent5>
        <a:srgbClr val="21B8B3"/>
      </a:accent5>
      <a:accent6>
        <a:srgbClr val="F3786E"/>
      </a:accent6>
      <a:hlink>
        <a:srgbClr val="646567"/>
      </a:hlink>
      <a:folHlink>
        <a:srgbClr val="646567"/>
      </a:folHlink>
    </a:clrScheme>
    <a:fontScheme name="Custom 27">
      <a:majorFont>
        <a:latin typeface="Segoe UI"/>
        <a:ea typeface=""/>
        <a:cs typeface=""/>
      </a:majorFont>
      <a:minorFont>
        <a:latin typeface="Arial"/>
        <a:ea typeface=""/>
        <a:cs typeface="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110000" t="250000" r="110000" b="40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110000" t="250000" r="110000" b="40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  <a:satMod val="130000"/>
              </a:schemeClr>
              <a:schemeClr val="phClr">
                <a:tint val="70000"/>
                <a:satMod val="1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677641_TF10167107" id="{D6EA7F65-CF7A-4686-8D67-6A0A2CBE9BD5}" vid="{B0F55D6A-41F4-46C0-ACC6-349199CE8D03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208</Words>
  <Application>Microsoft Office PowerPoint</Application>
  <PresentationFormat>画面に合わせる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Meiryo UI</vt:lpstr>
      <vt:lpstr>游ゴシック</vt:lpstr>
      <vt:lpstr>Arial</vt:lpstr>
      <vt:lpstr>Wingdings 2</vt:lpstr>
      <vt:lpstr>ネオン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PC006</dc:creator>
  <cp:lastModifiedBy>PC006</cp:lastModifiedBy>
  <cp:revision>5</cp:revision>
  <dcterms:created xsi:type="dcterms:W3CDTF">2024-08-02T00:54:51Z</dcterms:created>
  <dcterms:modified xsi:type="dcterms:W3CDTF">2024-08-06T00:42:59Z</dcterms:modified>
</cp:coreProperties>
</file>