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4" r:id="rId1"/>
  </p:sldMasterIdLst>
  <p:notesMasterIdLst>
    <p:notesMasterId r:id="rId3"/>
  </p:notesMasterIdLst>
  <p:handoutMasterIdLst>
    <p:handoutMasterId r:id="rId4"/>
  </p:handoutMasterIdLst>
  <p:sldIdLst>
    <p:sldId id="394" r:id="rId2"/>
  </p:sldIdLst>
  <p:sldSz cx="6858000" cy="9906000" type="A4"/>
  <p:notesSz cx="6735763" cy="9866313"/>
  <p:defaultTextStyle>
    <a:defPPr rtl="0">
      <a:defRPr lang="ja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000000"/>
    <a:srgbClr val="3A5266"/>
    <a:srgbClr val="7AA0BC"/>
    <a:srgbClr val="E4EBF0"/>
    <a:srgbClr val="D4D9DD"/>
    <a:srgbClr val="495F70"/>
    <a:srgbClr val="344E62"/>
    <a:srgbClr val="6D7C88"/>
    <a:srgbClr val="6979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72" autoAdjust="0"/>
    <p:restoredTop sz="93203" autoAdjust="0"/>
  </p:normalViewPr>
  <p:slideViewPr>
    <p:cSldViewPr snapToGrid="0" showGuides="1">
      <p:cViewPr varScale="1">
        <p:scale>
          <a:sx n="70" d="100"/>
          <a:sy n="70" d="100"/>
        </p:scale>
        <p:origin x="1326" y="48"/>
      </p:cViewPr>
      <p:guideLst>
        <p:guide pos="2160"/>
        <p:guide orient="horz" pos="3120"/>
      </p:guideLst>
    </p:cSldViewPr>
  </p:slideViewPr>
  <p:outlineViewPr>
    <p:cViewPr>
      <p:scale>
        <a:sx n="33" d="100"/>
        <a:sy n="33" d="100"/>
      </p:scale>
      <p:origin x="0" y="-37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43" d="100"/>
        <a:sy n="43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3437" y="8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7B51015-12CA-4649-B47F-D3EB5E1095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2111F2F-D8BA-4A13-91FC-3878C75727F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B617123-E78A-4368-82B3-6803E7D8BAC9}" type="datetime1"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2025/2/5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38FD67D-A60A-4914-89F3-9FC43EF547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51642D8-EDCF-4A15-A29F-1B065ECC2E7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B7E8E42-E7C5-4B24-8575-74A765CA0AB6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53306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3456FC5F-765E-467B-88F3-AC4DD62D394D}" type="datetime1">
              <a:rPr lang="ja-JP" altLang="en-US" smtClean="0"/>
              <a:pPr/>
              <a:t>2025/2/5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481A707-0A4C-444E-BBAC-8F56E4534DF7}" type="slidenum">
              <a:rPr lang="en-US" altLang="ja-JP" noProof="0" smtClean="0"/>
              <a:pPr/>
              <a:t>‹#›</a:t>
            </a:fld>
            <a:endParaRPr lang="ja-JP" altLang="en-US" noProof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02955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スライドの選択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図プレースホルダー 10">
            <a:extLst>
              <a:ext uri="{FF2B5EF4-FFF2-40B4-BE49-F238E27FC236}">
                <a16:creationId xmlns:a16="http://schemas.microsoft.com/office/drawing/2014/main" id="{B86C14CC-787C-4786-9614-AAC76605A52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2286000" y="0"/>
            <a:ext cx="4572000" cy="9906000"/>
          </a:xfrm>
        </p:spPr>
        <p:txBody>
          <a:bodyPr rtlCol="0"/>
          <a:lstStyle>
            <a:lvl1pPr marL="0" indent="0">
              <a:buNone/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F01E5D2-6D16-41B9-8D95-C3831084A574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4727864" y="7529223"/>
            <a:ext cx="1956341" cy="893871"/>
          </a:xfrm>
        </p:spPr>
        <p:txBody>
          <a:bodyPr vert="horz" rtlCol="0" anchor="t">
            <a:noAutofit/>
          </a:bodyPr>
          <a:lstStyle>
            <a:lvl1pPr algn="l">
              <a:lnSpc>
                <a:spcPts val="2727"/>
              </a:lnSpc>
              <a:defRPr sz="30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編集 </a:t>
            </a:r>
            <a:br>
              <a:rPr lang="ja-JP" altLang="en-US" noProof="0"/>
            </a:br>
            <a:r>
              <a:rPr lang="ja-JP" altLang="en-US" noProof="0"/>
              <a:t>テキスト</a:t>
            </a:r>
          </a:p>
        </p:txBody>
      </p:sp>
      <p:sp>
        <p:nvSpPr>
          <p:cNvPr id="8" name="図プレースホルダー 7">
            <a:extLst>
              <a:ext uri="{FF2B5EF4-FFF2-40B4-BE49-F238E27FC236}">
                <a16:creationId xmlns:a16="http://schemas.microsoft.com/office/drawing/2014/main" id="{28EFC47E-3E71-499D-A09B-118EC606C078}"/>
              </a:ext>
            </a:extLst>
          </p:cNvPr>
          <p:cNvSpPr>
            <a:spLocks noGrp="1"/>
          </p:cNvSpPr>
          <p:nvPr userDrawn="1">
            <p:ph type="pic" sz="quarter" idx="20" hasCustomPrompt="1"/>
          </p:nvPr>
        </p:nvSpPr>
        <p:spPr>
          <a:xfrm>
            <a:off x="4727864" y="6535853"/>
            <a:ext cx="467591" cy="874059"/>
          </a:xfrm>
          <a:noFill/>
        </p:spPr>
        <p:txBody>
          <a:bodyPr rtlCol="0">
            <a:normAutofit/>
          </a:bodyPr>
          <a:lstStyle>
            <a:lvl1pPr marL="0" indent="0" algn="ctr">
              <a:buNone/>
              <a:defRPr sz="1227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ロゴを追加</a:t>
            </a:r>
          </a:p>
        </p:txBody>
      </p:sp>
      <p:sp>
        <p:nvSpPr>
          <p:cNvPr id="18" name="サブタイトル 2">
            <a:extLst>
              <a:ext uri="{FF2B5EF4-FFF2-40B4-BE49-F238E27FC236}">
                <a16:creationId xmlns:a16="http://schemas.microsoft.com/office/drawing/2014/main" id="{C1E1772A-8C1A-43F8-A297-A2A1C4961A78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4727864" y="8872308"/>
            <a:ext cx="1956341" cy="577359"/>
          </a:xfrm>
        </p:spPr>
        <p:txBody>
          <a:bodyPr vert="horz" rtlCol="0">
            <a:normAutofit/>
          </a:bodyPr>
          <a:lstStyle>
            <a:lvl1pPr marL="0" indent="0" algn="l">
              <a:lnSpc>
                <a:spcPct val="100000"/>
              </a:lnSpc>
              <a:buNone/>
              <a:defRPr sz="1091" spc="0">
                <a:solidFill>
                  <a:srgbClr val="D4D9D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 marL="257167" indent="0" algn="ctr">
              <a:buNone/>
              <a:defRPr sz="1125"/>
            </a:lvl2pPr>
            <a:lvl3pPr marL="514334" indent="0" algn="ctr">
              <a:buNone/>
              <a:defRPr sz="1012"/>
            </a:lvl3pPr>
            <a:lvl4pPr marL="771501" indent="0" algn="ctr">
              <a:buNone/>
              <a:defRPr sz="900"/>
            </a:lvl4pPr>
            <a:lvl5pPr marL="1028669" indent="0" algn="ctr">
              <a:buNone/>
              <a:defRPr sz="900"/>
            </a:lvl5pPr>
            <a:lvl6pPr marL="1285836" indent="0" algn="ctr">
              <a:buNone/>
              <a:defRPr sz="900"/>
            </a:lvl6pPr>
            <a:lvl7pPr marL="1543003" indent="0" algn="ctr">
              <a:buNone/>
              <a:defRPr sz="900"/>
            </a:lvl7pPr>
            <a:lvl8pPr marL="1800170" indent="0" algn="ctr">
              <a:buNone/>
              <a:defRPr sz="900"/>
            </a:lvl8pPr>
            <a:lvl9pPr marL="2057337" indent="0" algn="ctr">
              <a:buNone/>
              <a:defRPr sz="900"/>
            </a:lvl9pPr>
          </a:lstStyle>
          <a:p>
            <a:pPr rtl="0"/>
            <a:r>
              <a:rPr lang="ja-JP" altLang="en-US" noProof="0" dirty="0"/>
              <a:t>クリックしてテキストを編集</a:t>
            </a:r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BA5062D0-E551-4B70-86FC-990B87238C3E}"/>
              </a:ext>
            </a:extLst>
          </p:cNvPr>
          <p:cNvSpPr>
            <a:spLocks noGrp="1"/>
          </p:cNvSpPr>
          <p:nvPr userDrawn="1">
            <p:ph type="body" sz="quarter" idx="21"/>
          </p:nvPr>
        </p:nvSpPr>
        <p:spPr>
          <a:xfrm>
            <a:off x="155864" y="3976355"/>
            <a:ext cx="1966677" cy="3416726"/>
          </a:xfrm>
        </p:spPr>
        <p:txBody>
          <a:bodyPr rtlCol="0"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36">
                <a:solidFill>
                  <a:srgbClr val="344E6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lnSpc>
                <a:spcPct val="150000"/>
              </a:lnSpc>
              <a:spcBef>
                <a:spcPts val="0"/>
              </a:spcBef>
              <a:defRPr sz="818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spcBef>
                <a:spcPts val="0"/>
              </a:spcBef>
              <a:defRPr sz="818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spcBef>
                <a:spcPts val="0"/>
              </a:spcBef>
              <a:defRPr sz="818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818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7" name="テキスト プレースホルダー 16">
            <a:extLst>
              <a:ext uri="{FF2B5EF4-FFF2-40B4-BE49-F238E27FC236}">
                <a16:creationId xmlns:a16="http://schemas.microsoft.com/office/drawing/2014/main" id="{DC680E64-EAA8-41B6-AD32-23403E76667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440799" y="7444987"/>
            <a:ext cx="1972917" cy="2167518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1227"/>
              </a:lnSpc>
              <a:buNone/>
              <a:defRPr sz="750" b="0" i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>
              <a:lnSpc>
                <a:spcPts val="1227"/>
              </a:lnSpc>
              <a:defRPr sz="818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1227"/>
              </a:lnSpc>
              <a:defRPr sz="818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1227"/>
              </a:lnSpc>
              <a:defRPr sz="818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818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ja-JP" altLang="en-US" noProof="0" dirty="0"/>
              <a:t>クリックしてテキストを編集</a:t>
            </a:r>
          </a:p>
        </p:txBody>
      </p:sp>
      <p:sp>
        <p:nvSpPr>
          <p:cNvPr id="9" name="テキスト プレースホルダー 5">
            <a:extLst>
              <a:ext uri="{FF2B5EF4-FFF2-40B4-BE49-F238E27FC236}">
                <a16:creationId xmlns:a16="http://schemas.microsoft.com/office/drawing/2014/main" id="{C30237AA-8F30-4BF5-AD94-F15672425D4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440800" y="6794188"/>
            <a:ext cx="1966678" cy="445200"/>
          </a:xfrm>
        </p:spPr>
        <p:txBody>
          <a:bodyPr lIns="45720" rIns="45720" rtlCol="0">
            <a:noAutofit/>
          </a:bodyPr>
          <a:lstStyle>
            <a:lvl1pPr marL="0" indent="0">
              <a:buNone/>
              <a:defRPr sz="1636" b="0">
                <a:solidFill>
                  <a:schemeClr val="accent4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11718" indent="0">
              <a:buNone/>
              <a:defRPr sz="1364" b="1">
                <a:latin typeface="Avenir Next LT Pro" panose="020B0504020202020204" pitchFamily="34" charset="0"/>
              </a:defRPr>
            </a:lvl2pPr>
            <a:lvl3pPr marL="623436" indent="0">
              <a:buNone/>
              <a:defRPr sz="1364" b="1">
                <a:latin typeface="Avenir Next LT Pro" panose="020B0504020202020204" pitchFamily="34" charset="0"/>
              </a:defRPr>
            </a:lvl3pPr>
            <a:lvl4pPr marL="935153" indent="0">
              <a:buNone/>
              <a:defRPr sz="1364" b="1">
                <a:latin typeface="Avenir Next LT Pro" panose="020B0504020202020204" pitchFamily="34" charset="0"/>
              </a:defRPr>
            </a:lvl4pPr>
            <a:lvl5pPr marL="1246871" indent="0">
              <a:buNone/>
              <a:defRPr sz="1364" b="1">
                <a:latin typeface="Avenir Next LT Pro" panose="020B0504020202020204" pitchFamily="34" charset="0"/>
              </a:defRPr>
            </a:lvl5pPr>
          </a:lstStyle>
          <a:p>
            <a:pPr lvl="0" rtl="0"/>
            <a:r>
              <a:rPr lang="ja-JP" altLang="en-US" noProof="0"/>
              <a:t>タイトルをここに追加</a:t>
            </a:r>
          </a:p>
        </p:txBody>
      </p:sp>
      <p:sp>
        <p:nvSpPr>
          <p:cNvPr id="3" name="直角三角形 9">
            <a:extLst>
              <a:ext uri="{FF2B5EF4-FFF2-40B4-BE49-F238E27FC236}">
                <a16:creationId xmlns:a16="http://schemas.microsoft.com/office/drawing/2014/main" id="{BA26D5F1-56B4-4BD8-AFB3-6FF0FB9C0CCA}"/>
              </a:ext>
            </a:extLst>
          </p:cNvPr>
          <p:cNvSpPr/>
          <p:nvPr userDrawn="1"/>
        </p:nvSpPr>
        <p:spPr>
          <a:xfrm rot="16200000" flipH="1">
            <a:off x="-857333" y="848003"/>
            <a:ext cx="3998752" cy="2287916"/>
          </a:xfrm>
          <a:custGeom>
            <a:avLst/>
            <a:gdLst>
              <a:gd name="connsiteX0" fmla="*/ 0 w 5616109"/>
              <a:gd name="connsiteY0" fmla="*/ 10058400 h 10058400"/>
              <a:gd name="connsiteX1" fmla="*/ 0 w 5616109"/>
              <a:gd name="connsiteY1" fmla="*/ 0 h 10058400"/>
              <a:gd name="connsiteX2" fmla="*/ 5616109 w 5616109"/>
              <a:gd name="connsiteY2" fmla="*/ 10058400 h 10058400"/>
              <a:gd name="connsiteX3" fmla="*/ 0 w 5616109"/>
              <a:gd name="connsiteY3" fmla="*/ 10058400 h 10058400"/>
              <a:gd name="connsiteX0" fmla="*/ 0 w 7754628"/>
              <a:gd name="connsiteY0" fmla="*/ 10058400 h 10058400"/>
              <a:gd name="connsiteX1" fmla="*/ 0 w 7754628"/>
              <a:gd name="connsiteY1" fmla="*/ 0 h 10058400"/>
              <a:gd name="connsiteX2" fmla="*/ 7754628 w 7754628"/>
              <a:gd name="connsiteY2" fmla="*/ 10014158 h 10058400"/>
              <a:gd name="connsiteX3" fmla="*/ 0 w 7754628"/>
              <a:gd name="connsiteY3" fmla="*/ 10058400 h 10058400"/>
              <a:gd name="connsiteX0" fmla="*/ 0 w 7831393"/>
              <a:gd name="connsiteY0" fmla="*/ 10058400 h 10058400"/>
              <a:gd name="connsiteX1" fmla="*/ 0 w 7831393"/>
              <a:gd name="connsiteY1" fmla="*/ 0 h 10058400"/>
              <a:gd name="connsiteX2" fmla="*/ 7831393 w 7831393"/>
              <a:gd name="connsiteY2" fmla="*/ 10043651 h 10058400"/>
              <a:gd name="connsiteX3" fmla="*/ 0 w 7831393"/>
              <a:gd name="connsiteY3" fmla="*/ 10058400 h 1005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31393" h="10058400">
                <a:moveTo>
                  <a:pt x="0" y="10058400"/>
                </a:moveTo>
                <a:lnTo>
                  <a:pt x="0" y="0"/>
                </a:lnTo>
                <a:lnTo>
                  <a:pt x="7831393" y="10043651"/>
                </a:lnTo>
                <a:lnTo>
                  <a:pt x="0" y="100584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227" noProof="0">
              <a:solidFill>
                <a:srgbClr val="41596A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20105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スライドの選択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図プレースホルダー 10">
            <a:extLst>
              <a:ext uri="{FF2B5EF4-FFF2-40B4-BE49-F238E27FC236}">
                <a16:creationId xmlns:a16="http://schemas.microsoft.com/office/drawing/2014/main" id="{B86C14CC-787C-4786-9614-AAC76605A52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2286000" y="0"/>
            <a:ext cx="4572000" cy="9906000"/>
          </a:xfrm>
        </p:spPr>
        <p:txBody>
          <a:bodyPr rtlCol="0"/>
          <a:lstStyle>
            <a:lvl1pPr marL="0" indent="0">
              <a:buNone/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F01E5D2-6D16-41B9-8D95-C3831084A574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4727864" y="6585780"/>
            <a:ext cx="1956341" cy="893871"/>
          </a:xfrm>
        </p:spPr>
        <p:txBody>
          <a:bodyPr vert="horz" rtlCol="0" anchor="t">
            <a:noAutofit/>
          </a:bodyPr>
          <a:lstStyle>
            <a:lvl1pPr algn="l">
              <a:lnSpc>
                <a:spcPts val="2727"/>
              </a:lnSpc>
              <a:defRPr sz="3273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編集 </a:t>
            </a:r>
            <a:br>
              <a:rPr lang="ja-JP" altLang="en-US" noProof="0"/>
            </a:br>
            <a:r>
              <a:rPr lang="ja-JP" altLang="en-US" noProof="0"/>
              <a:t>テキスト</a:t>
            </a:r>
          </a:p>
        </p:txBody>
      </p:sp>
      <p:sp>
        <p:nvSpPr>
          <p:cNvPr id="18" name="サブタイトル 2">
            <a:extLst>
              <a:ext uri="{FF2B5EF4-FFF2-40B4-BE49-F238E27FC236}">
                <a16:creationId xmlns:a16="http://schemas.microsoft.com/office/drawing/2014/main" id="{C1E1772A-8C1A-43F8-A297-A2A1C4961A78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4727864" y="7861840"/>
            <a:ext cx="1956341" cy="577359"/>
          </a:xfrm>
        </p:spPr>
        <p:txBody>
          <a:bodyPr vert="horz" rtlCol="0">
            <a:normAutofit/>
          </a:bodyPr>
          <a:lstStyle>
            <a:lvl1pPr marL="0" indent="0" algn="l">
              <a:lnSpc>
                <a:spcPct val="100000"/>
              </a:lnSpc>
              <a:buNone/>
              <a:defRPr sz="1091" spc="0">
                <a:solidFill>
                  <a:srgbClr val="D4D9D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 marL="257167" indent="0" algn="ctr">
              <a:buNone/>
              <a:defRPr sz="1125"/>
            </a:lvl2pPr>
            <a:lvl3pPr marL="514334" indent="0" algn="ctr">
              <a:buNone/>
              <a:defRPr sz="1012"/>
            </a:lvl3pPr>
            <a:lvl4pPr marL="771501" indent="0" algn="ctr">
              <a:buNone/>
              <a:defRPr sz="900"/>
            </a:lvl4pPr>
            <a:lvl5pPr marL="1028669" indent="0" algn="ctr">
              <a:buNone/>
              <a:defRPr sz="900"/>
            </a:lvl5pPr>
            <a:lvl6pPr marL="1285836" indent="0" algn="ctr">
              <a:buNone/>
              <a:defRPr sz="900"/>
            </a:lvl6pPr>
            <a:lvl7pPr marL="1543003" indent="0" algn="ctr">
              <a:buNone/>
              <a:defRPr sz="900"/>
            </a:lvl7pPr>
            <a:lvl8pPr marL="1800170" indent="0" algn="ctr">
              <a:buNone/>
              <a:defRPr sz="900"/>
            </a:lvl8pPr>
            <a:lvl9pPr marL="2057337" indent="0" algn="ctr">
              <a:buNone/>
              <a:defRPr sz="900"/>
            </a:lvl9pPr>
          </a:lstStyle>
          <a:p>
            <a:pPr rtl="0"/>
            <a:r>
              <a:rPr lang="ja-JP" altLang="en-US" noProof="0" dirty="0"/>
              <a:t>クリックしてテキストを編集</a:t>
            </a:r>
          </a:p>
        </p:txBody>
      </p:sp>
      <p:sp>
        <p:nvSpPr>
          <p:cNvPr id="7" name="テキスト プレースホルダー 16">
            <a:extLst>
              <a:ext uri="{FF2B5EF4-FFF2-40B4-BE49-F238E27FC236}">
                <a16:creationId xmlns:a16="http://schemas.microsoft.com/office/drawing/2014/main" id="{A2CB320B-EC23-4B6B-B0CA-050791F8846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68990" y="5263909"/>
            <a:ext cx="1961146" cy="3598612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1227"/>
              </a:lnSpc>
              <a:buNone/>
              <a:defRPr sz="682" b="0" i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>
              <a:lnSpc>
                <a:spcPts val="1227"/>
              </a:lnSpc>
              <a:defRPr sz="818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1227"/>
              </a:lnSpc>
              <a:defRPr sz="818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1227"/>
              </a:lnSpc>
              <a:defRPr sz="818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818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ja-JP" altLang="en-US" noProof="0" dirty="0"/>
              <a:t>クリックしてテキストを編集</a:t>
            </a:r>
          </a:p>
        </p:txBody>
      </p:sp>
      <p:sp>
        <p:nvSpPr>
          <p:cNvPr id="9" name="テキスト プレースホルダー 5">
            <a:extLst>
              <a:ext uri="{FF2B5EF4-FFF2-40B4-BE49-F238E27FC236}">
                <a16:creationId xmlns:a16="http://schemas.microsoft.com/office/drawing/2014/main" id="{CD8BD1F9-7D12-46BE-9F06-7E6902ECE84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68991" y="4613109"/>
            <a:ext cx="1954945" cy="445200"/>
          </a:xfrm>
        </p:spPr>
        <p:txBody>
          <a:bodyPr lIns="45720" rIns="45720" rtlCol="0">
            <a:noAutofit/>
          </a:bodyPr>
          <a:lstStyle>
            <a:lvl1pPr marL="0" indent="0">
              <a:buNone/>
              <a:defRPr sz="1636" b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11718" indent="0">
              <a:buNone/>
              <a:defRPr sz="1364" b="1">
                <a:latin typeface="Avenir Next LT Pro" panose="020B0504020202020204" pitchFamily="34" charset="0"/>
              </a:defRPr>
            </a:lvl2pPr>
            <a:lvl3pPr marL="623436" indent="0">
              <a:buNone/>
              <a:defRPr sz="1364" b="1">
                <a:latin typeface="Avenir Next LT Pro" panose="020B0504020202020204" pitchFamily="34" charset="0"/>
              </a:defRPr>
            </a:lvl3pPr>
            <a:lvl4pPr marL="935153" indent="0">
              <a:buNone/>
              <a:defRPr sz="1364" b="1">
                <a:latin typeface="Avenir Next LT Pro" panose="020B0504020202020204" pitchFamily="34" charset="0"/>
              </a:defRPr>
            </a:lvl4pPr>
            <a:lvl5pPr marL="1246871" indent="0">
              <a:buNone/>
              <a:defRPr sz="1364" b="1">
                <a:latin typeface="Avenir Next LT Pro" panose="020B0504020202020204" pitchFamily="34" charset="0"/>
              </a:defRPr>
            </a:lvl5pPr>
          </a:lstStyle>
          <a:p>
            <a:pPr lvl="0" rtl="0"/>
            <a:r>
              <a:rPr lang="ja-JP" altLang="en-US" noProof="0"/>
              <a:t>タイトルをここに追加</a:t>
            </a:r>
          </a:p>
        </p:txBody>
      </p:sp>
      <p:sp>
        <p:nvSpPr>
          <p:cNvPr id="10" name="テキスト プレースホルダー 1">
            <a:extLst>
              <a:ext uri="{FF2B5EF4-FFF2-40B4-BE49-F238E27FC236}">
                <a16:creationId xmlns:a16="http://schemas.microsoft.com/office/drawing/2014/main" id="{1FADB6EC-7A6E-4BD5-9897-49419E29741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440799" y="7258073"/>
            <a:ext cx="1972917" cy="2356576"/>
          </a:xfrm>
        </p:spPr>
        <p:txBody>
          <a:bodyPr lIns="0" rIns="0" rtlCol="0">
            <a:normAutofit/>
          </a:bodyPr>
          <a:lstStyle>
            <a:lvl1pPr marL="0" indent="0">
              <a:buNone/>
              <a:defRPr sz="682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>
              <a:lnSpc>
                <a:spcPct val="100000"/>
              </a:lnSpc>
            </a:pPr>
            <a:r>
              <a:rPr lang="en-US" altLang="ja-JP" noProof="0">
                <a:solidFill>
                  <a:schemeClr val="bg1"/>
                </a:solidFill>
              </a:rPr>
              <a:t>567 Main St </a:t>
            </a:r>
          </a:p>
          <a:p>
            <a:pPr rtl="0">
              <a:lnSpc>
                <a:spcPct val="100000"/>
              </a:lnSpc>
            </a:pPr>
            <a:r>
              <a:rPr lang="en-US" altLang="ja-JP" noProof="0">
                <a:solidFill>
                  <a:schemeClr val="bg1"/>
                </a:solidFill>
              </a:rPr>
              <a:t>Buffalo, NY 98052</a:t>
            </a:r>
            <a:endParaRPr lang="ja-JP" altLang="en-US" noProof="0">
              <a:solidFill>
                <a:schemeClr val="bg1"/>
              </a:solidFill>
            </a:endParaRPr>
          </a:p>
          <a:p>
            <a:pPr rtl="0">
              <a:lnSpc>
                <a:spcPct val="100000"/>
              </a:lnSpc>
            </a:pPr>
            <a:r>
              <a:rPr lang="en-US" altLang="ja-JP" noProof="0">
                <a:solidFill>
                  <a:schemeClr val="bg1"/>
                </a:solidFill>
              </a:rPr>
              <a:t>555-0100</a:t>
            </a:r>
            <a:endParaRPr lang="ja-JP" altLang="en-US" noProof="0">
              <a:solidFill>
                <a:schemeClr val="bg1"/>
              </a:solidFill>
            </a:endParaRPr>
          </a:p>
          <a:p>
            <a:pPr rtl="0">
              <a:lnSpc>
                <a:spcPct val="100000"/>
              </a:lnSpc>
            </a:pPr>
            <a:r>
              <a:rPr lang="en-US" altLang="ja-JP" noProof="0">
                <a:solidFill>
                  <a:schemeClr val="bg1"/>
                </a:solidFill>
              </a:rPr>
              <a:t>john@vanarsdel.com</a:t>
            </a:r>
            <a:endParaRPr lang="ja-JP" altLang="en-US" noProof="0">
              <a:solidFill>
                <a:schemeClr val="bg1"/>
              </a:solidFill>
            </a:endParaRPr>
          </a:p>
          <a:p>
            <a:pPr rtl="0">
              <a:lnSpc>
                <a:spcPct val="100000"/>
              </a:lnSpc>
            </a:pPr>
            <a:r>
              <a:rPr lang="en-US" altLang="ja-JP" noProof="0">
                <a:solidFill>
                  <a:schemeClr val="bg1"/>
                </a:solidFill>
              </a:rPr>
              <a:t>vanarsdel.com</a:t>
            </a:r>
            <a:endParaRPr lang="ja-JP" altLang="en-US" noProof="0">
              <a:solidFill>
                <a:schemeClr val="bg1"/>
              </a:solidFill>
            </a:endParaRPr>
          </a:p>
          <a:p>
            <a:pPr rtl="0">
              <a:lnSpc>
                <a:spcPct val="100000"/>
              </a:lnSpc>
            </a:pPr>
            <a:endParaRPr lang="ja-JP" altLang="en-US" noProof="0">
              <a:solidFill>
                <a:schemeClr val="bg1"/>
              </a:solidFill>
            </a:endParaRPr>
          </a:p>
        </p:txBody>
      </p:sp>
      <p:sp>
        <p:nvSpPr>
          <p:cNvPr id="13" name="テキスト プレースホルダー 5">
            <a:extLst>
              <a:ext uri="{FF2B5EF4-FFF2-40B4-BE49-F238E27FC236}">
                <a16:creationId xmlns:a16="http://schemas.microsoft.com/office/drawing/2014/main" id="{A6A98018-D54B-4BC7-B622-323B1B01C85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440800" y="6607272"/>
            <a:ext cx="1966678" cy="445200"/>
          </a:xfrm>
        </p:spPr>
        <p:txBody>
          <a:bodyPr lIns="0" rIns="0" rtlCol="0">
            <a:noAutofit/>
          </a:bodyPr>
          <a:lstStyle>
            <a:lvl1pPr marL="0" indent="0">
              <a:buNone/>
              <a:defRPr sz="1636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>
                <a:solidFill>
                  <a:schemeClr val="bg1"/>
                </a:solidFill>
              </a:rPr>
              <a:t>連絡先</a:t>
            </a:r>
          </a:p>
        </p:txBody>
      </p:sp>
      <p:sp>
        <p:nvSpPr>
          <p:cNvPr id="3" name="直角三角形 9">
            <a:extLst>
              <a:ext uri="{FF2B5EF4-FFF2-40B4-BE49-F238E27FC236}">
                <a16:creationId xmlns:a16="http://schemas.microsoft.com/office/drawing/2014/main" id="{193DFD4C-65D5-4455-89AC-3D3A3D1916E4}"/>
              </a:ext>
            </a:extLst>
          </p:cNvPr>
          <p:cNvSpPr/>
          <p:nvPr userDrawn="1"/>
        </p:nvSpPr>
        <p:spPr>
          <a:xfrm rot="16200000" flipH="1">
            <a:off x="-857333" y="848003"/>
            <a:ext cx="3998752" cy="2287916"/>
          </a:xfrm>
          <a:custGeom>
            <a:avLst/>
            <a:gdLst>
              <a:gd name="connsiteX0" fmla="*/ 0 w 5616109"/>
              <a:gd name="connsiteY0" fmla="*/ 10058400 h 10058400"/>
              <a:gd name="connsiteX1" fmla="*/ 0 w 5616109"/>
              <a:gd name="connsiteY1" fmla="*/ 0 h 10058400"/>
              <a:gd name="connsiteX2" fmla="*/ 5616109 w 5616109"/>
              <a:gd name="connsiteY2" fmla="*/ 10058400 h 10058400"/>
              <a:gd name="connsiteX3" fmla="*/ 0 w 5616109"/>
              <a:gd name="connsiteY3" fmla="*/ 10058400 h 10058400"/>
              <a:gd name="connsiteX0" fmla="*/ 0 w 7754628"/>
              <a:gd name="connsiteY0" fmla="*/ 10058400 h 10058400"/>
              <a:gd name="connsiteX1" fmla="*/ 0 w 7754628"/>
              <a:gd name="connsiteY1" fmla="*/ 0 h 10058400"/>
              <a:gd name="connsiteX2" fmla="*/ 7754628 w 7754628"/>
              <a:gd name="connsiteY2" fmla="*/ 10014158 h 10058400"/>
              <a:gd name="connsiteX3" fmla="*/ 0 w 7754628"/>
              <a:gd name="connsiteY3" fmla="*/ 10058400 h 10058400"/>
              <a:gd name="connsiteX0" fmla="*/ 0 w 7831393"/>
              <a:gd name="connsiteY0" fmla="*/ 10058400 h 10058400"/>
              <a:gd name="connsiteX1" fmla="*/ 0 w 7831393"/>
              <a:gd name="connsiteY1" fmla="*/ 0 h 10058400"/>
              <a:gd name="connsiteX2" fmla="*/ 7831393 w 7831393"/>
              <a:gd name="connsiteY2" fmla="*/ 10043651 h 10058400"/>
              <a:gd name="connsiteX3" fmla="*/ 0 w 7831393"/>
              <a:gd name="connsiteY3" fmla="*/ 10058400 h 1005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31393" h="10058400">
                <a:moveTo>
                  <a:pt x="0" y="10058400"/>
                </a:moveTo>
                <a:lnTo>
                  <a:pt x="0" y="0"/>
                </a:lnTo>
                <a:lnTo>
                  <a:pt x="7831393" y="10043651"/>
                </a:lnTo>
                <a:lnTo>
                  <a:pt x="0" y="100584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227" noProof="0">
              <a:solidFill>
                <a:srgbClr val="41596A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53940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側の選択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長方形 1">
            <a:extLst>
              <a:ext uri="{FF2B5EF4-FFF2-40B4-BE49-F238E27FC236}">
                <a16:creationId xmlns:a16="http://schemas.microsoft.com/office/drawing/2014/main" id="{39CE3008-4938-473C-ABBE-CB1128CE8868}"/>
              </a:ext>
            </a:extLst>
          </p:cNvPr>
          <p:cNvSpPr/>
          <p:nvPr userDrawn="1"/>
        </p:nvSpPr>
        <p:spPr>
          <a:xfrm>
            <a:off x="4572000" y="4953000"/>
            <a:ext cx="2286000" cy="495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227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プレースホルダー 16">
            <a:extLst>
              <a:ext uri="{FF2B5EF4-FFF2-40B4-BE49-F238E27FC236}">
                <a16:creationId xmlns:a16="http://schemas.microsoft.com/office/drawing/2014/main" id="{EFD9D2A7-6536-447C-B7A6-7AB8AA8025C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5864" y="6493613"/>
            <a:ext cx="1972917" cy="3121036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750" b="0" i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>
              <a:lnSpc>
                <a:spcPts val="1227"/>
              </a:lnSpc>
              <a:defRPr sz="818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1227"/>
              </a:lnSpc>
              <a:defRPr sz="818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1227"/>
              </a:lnSpc>
              <a:defRPr sz="818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818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ja-JP" altLang="en-US" noProof="0" dirty="0"/>
              <a:t>クリックしてテキストを編集</a:t>
            </a:r>
          </a:p>
        </p:txBody>
      </p:sp>
      <p:sp>
        <p:nvSpPr>
          <p:cNvPr id="26" name="テキスト プレースホルダー 16">
            <a:extLst>
              <a:ext uri="{FF2B5EF4-FFF2-40B4-BE49-F238E27FC236}">
                <a16:creationId xmlns:a16="http://schemas.microsoft.com/office/drawing/2014/main" id="{6AE19FFF-9A53-44FA-9587-6A53CD56CFB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719042" y="6493613"/>
            <a:ext cx="1972917" cy="3121036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750" b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>
              <a:lnSpc>
                <a:spcPts val="1227"/>
              </a:lnSpc>
              <a:defRPr sz="818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1227"/>
              </a:lnSpc>
              <a:defRPr sz="818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1227"/>
              </a:lnSpc>
              <a:defRPr sz="818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818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ja-JP" altLang="en-US" noProof="0" dirty="0"/>
              <a:t>クリックしてテキストを編集</a:t>
            </a:r>
          </a:p>
        </p:txBody>
      </p:sp>
      <p:sp>
        <p:nvSpPr>
          <p:cNvPr id="27" name="テキスト プレースホルダー 5">
            <a:extLst>
              <a:ext uri="{FF2B5EF4-FFF2-40B4-BE49-F238E27FC236}">
                <a16:creationId xmlns:a16="http://schemas.microsoft.com/office/drawing/2014/main" id="{C9472BAF-2E41-4B81-B680-FB2A7AABF31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719043" y="5792866"/>
            <a:ext cx="1966678" cy="445200"/>
          </a:xfrm>
        </p:spPr>
        <p:txBody>
          <a:bodyPr lIns="45720" rIns="45720" rtlCol="0">
            <a:noAutofit/>
          </a:bodyPr>
          <a:lstStyle>
            <a:lvl1pPr marL="0" indent="0">
              <a:buNone/>
              <a:defRPr sz="1636" b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11718" indent="0">
              <a:buNone/>
              <a:defRPr sz="1364" b="1">
                <a:latin typeface="Avenir Next LT Pro" panose="020B0504020202020204" pitchFamily="34" charset="0"/>
              </a:defRPr>
            </a:lvl2pPr>
            <a:lvl3pPr marL="623436" indent="0">
              <a:buNone/>
              <a:defRPr sz="1364" b="1">
                <a:latin typeface="Avenir Next LT Pro" panose="020B0504020202020204" pitchFamily="34" charset="0"/>
              </a:defRPr>
            </a:lvl3pPr>
            <a:lvl4pPr marL="935153" indent="0">
              <a:buNone/>
              <a:defRPr sz="1364" b="1">
                <a:latin typeface="Avenir Next LT Pro" panose="020B0504020202020204" pitchFamily="34" charset="0"/>
              </a:defRPr>
            </a:lvl4pPr>
            <a:lvl5pPr marL="1246871" indent="0">
              <a:buNone/>
              <a:defRPr sz="1364" b="1">
                <a:latin typeface="Avenir Next LT Pro" panose="020B0504020202020204" pitchFamily="34" charset="0"/>
              </a:defRPr>
            </a:lvl5pPr>
          </a:lstStyle>
          <a:p>
            <a:pPr lvl="0" rtl="0"/>
            <a:r>
              <a:rPr lang="ja-JP" altLang="en-US" noProof="0"/>
              <a:t>タイトルをここに追加</a:t>
            </a:r>
          </a:p>
        </p:txBody>
      </p:sp>
      <p:sp>
        <p:nvSpPr>
          <p:cNvPr id="15" name="テキスト プレースホルダー 16">
            <a:extLst>
              <a:ext uri="{FF2B5EF4-FFF2-40B4-BE49-F238E27FC236}">
                <a16:creationId xmlns:a16="http://schemas.microsoft.com/office/drawing/2014/main" id="{A41950BF-AF1B-4414-974B-FF3D155A096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473523" y="1264499"/>
            <a:ext cx="1961146" cy="3507921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750" b="0" i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>
              <a:lnSpc>
                <a:spcPts val="1227"/>
              </a:lnSpc>
              <a:defRPr sz="818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1227"/>
              </a:lnSpc>
              <a:defRPr sz="818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1227"/>
              </a:lnSpc>
              <a:defRPr sz="818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818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ja-JP" altLang="en-US" noProof="0" dirty="0"/>
              <a:t>クリックしてテキストを編集</a:t>
            </a:r>
          </a:p>
        </p:txBody>
      </p:sp>
      <p:sp>
        <p:nvSpPr>
          <p:cNvPr id="17" name="テキスト プレースホルダー 5">
            <a:extLst>
              <a:ext uri="{FF2B5EF4-FFF2-40B4-BE49-F238E27FC236}">
                <a16:creationId xmlns:a16="http://schemas.microsoft.com/office/drawing/2014/main" id="{53880414-B2C5-45FC-A5A0-792D36719AC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467992" y="660791"/>
            <a:ext cx="1954945" cy="445200"/>
          </a:xfrm>
        </p:spPr>
        <p:txBody>
          <a:bodyPr lIns="45720" rIns="45720" rtlCol="0">
            <a:noAutofit/>
          </a:bodyPr>
          <a:lstStyle>
            <a:lvl1pPr marL="0" indent="0">
              <a:buNone/>
              <a:defRPr sz="1636" b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11718" indent="0">
              <a:buNone/>
              <a:defRPr sz="1364" b="1">
                <a:latin typeface="Avenir Next LT Pro" panose="020B0504020202020204" pitchFamily="34" charset="0"/>
              </a:defRPr>
            </a:lvl2pPr>
            <a:lvl3pPr marL="623436" indent="0">
              <a:buNone/>
              <a:defRPr sz="1364" b="1">
                <a:latin typeface="Avenir Next LT Pro" panose="020B0504020202020204" pitchFamily="34" charset="0"/>
              </a:defRPr>
            </a:lvl3pPr>
            <a:lvl4pPr marL="935153" indent="0">
              <a:buNone/>
              <a:defRPr sz="1364" b="1">
                <a:latin typeface="Avenir Next LT Pro" panose="020B0504020202020204" pitchFamily="34" charset="0"/>
              </a:defRPr>
            </a:lvl4pPr>
            <a:lvl5pPr marL="1246871" indent="0">
              <a:buNone/>
              <a:defRPr sz="1364" b="1">
                <a:latin typeface="Avenir Next LT Pro" panose="020B0504020202020204" pitchFamily="34" charset="0"/>
              </a:defRPr>
            </a:lvl5pPr>
          </a:lstStyle>
          <a:p>
            <a:pPr lvl="0" rtl="0"/>
            <a:r>
              <a:rPr lang="ja-JP" altLang="en-US" noProof="0"/>
              <a:t>タイトルをここに追加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AF50594-58FC-4CC6-96FC-190BB9A067FA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4572000" y="1"/>
            <a:ext cx="2278026" cy="4952999"/>
          </a:xfrm>
        </p:spPr>
        <p:txBody>
          <a:bodyPr rtlCol="0"/>
          <a:lstStyle>
            <a:lvl1pPr marL="0" indent="0">
              <a:buNone/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図プレースホルダー 3">
            <a:extLst>
              <a:ext uri="{FF2B5EF4-FFF2-40B4-BE49-F238E27FC236}">
                <a16:creationId xmlns:a16="http://schemas.microsoft.com/office/drawing/2014/main" id="{9AD7476E-EDF5-4CE8-8C32-1E82D1530A27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1" y="1"/>
            <a:ext cx="2288165" cy="4953000"/>
          </a:xfrm>
        </p:spPr>
        <p:txBody>
          <a:bodyPr rtlCol="0"/>
          <a:lstStyle>
            <a:lvl1pPr marL="0" indent="0">
              <a:buNone/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29" name="図プレースホルダー 3">
            <a:extLst>
              <a:ext uri="{FF2B5EF4-FFF2-40B4-BE49-F238E27FC236}">
                <a16:creationId xmlns:a16="http://schemas.microsoft.com/office/drawing/2014/main" id="{8ED93851-8D31-45AB-A726-D5C3546F3936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2290763" y="4969189"/>
            <a:ext cx="2281238" cy="4952999"/>
          </a:xfrm>
        </p:spPr>
        <p:txBody>
          <a:bodyPr rtlCol="0"/>
          <a:lstStyle>
            <a:lvl1pPr marL="0" indent="0">
              <a:buNone/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アイコンをクリックして図を追加</a:t>
            </a:r>
          </a:p>
        </p:txBody>
      </p:sp>
      <p:cxnSp>
        <p:nvCxnSpPr>
          <p:cNvPr id="7" name="直線​​コネクタ(S) 6">
            <a:extLst>
              <a:ext uri="{FF2B5EF4-FFF2-40B4-BE49-F238E27FC236}">
                <a16:creationId xmlns:a16="http://schemas.microsoft.com/office/drawing/2014/main" id="{F0327553-3280-4A36-BE81-D7D188CF7C45}"/>
              </a:ext>
            </a:extLst>
          </p:cNvPr>
          <p:cNvCxnSpPr>
            <a:cxnSpLocks/>
          </p:cNvCxnSpPr>
          <p:nvPr userDrawn="1"/>
        </p:nvCxnSpPr>
        <p:spPr>
          <a:xfrm>
            <a:off x="2467993" y="464020"/>
            <a:ext cx="702999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​​コネクタ(S) 11">
            <a:extLst>
              <a:ext uri="{FF2B5EF4-FFF2-40B4-BE49-F238E27FC236}">
                <a16:creationId xmlns:a16="http://schemas.microsoft.com/office/drawing/2014/main" id="{55BE30A8-DA5C-4AD7-879F-19D0C015D19F}"/>
              </a:ext>
            </a:extLst>
          </p:cNvPr>
          <p:cNvCxnSpPr>
            <a:cxnSpLocks/>
          </p:cNvCxnSpPr>
          <p:nvPr userDrawn="1"/>
        </p:nvCxnSpPr>
        <p:spPr>
          <a:xfrm>
            <a:off x="186920" y="5415119"/>
            <a:ext cx="743408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​​コネクタ(S) 23">
            <a:extLst>
              <a:ext uri="{FF2B5EF4-FFF2-40B4-BE49-F238E27FC236}">
                <a16:creationId xmlns:a16="http://schemas.microsoft.com/office/drawing/2014/main" id="{EC7D497F-F255-4310-A2D3-8EE9619CE469}"/>
              </a:ext>
            </a:extLst>
          </p:cNvPr>
          <p:cNvCxnSpPr>
            <a:cxnSpLocks/>
          </p:cNvCxnSpPr>
          <p:nvPr userDrawn="1"/>
        </p:nvCxnSpPr>
        <p:spPr>
          <a:xfrm>
            <a:off x="4719044" y="5465066"/>
            <a:ext cx="702999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タイトル 30">
            <a:extLst>
              <a:ext uri="{FF2B5EF4-FFF2-40B4-BE49-F238E27FC236}">
                <a16:creationId xmlns:a16="http://schemas.microsoft.com/office/drawing/2014/main" id="{A23AF9C2-1B51-41F0-ACC1-0D15C1CAA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865" y="5796119"/>
            <a:ext cx="1965830" cy="458866"/>
          </a:xfrm>
        </p:spPr>
        <p:txBody>
          <a:bodyPr vert="horz" lIns="45720" tIns="45720" rIns="45720" bIns="45720" rtlCol="0">
            <a:noAutofit/>
          </a:bodyPr>
          <a:lstStyle>
            <a:lvl1pPr>
              <a:defRPr lang="en-US" sz="1636" b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rtl="0">
              <a:spcBef>
                <a:spcPts val="682"/>
              </a:spcBef>
              <a:buFont typeface="Arial" panose="020B0604020202020204" pitchFamily="34" charset="0"/>
            </a:pPr>
            <a:r>
              <a:rPr lang="ja-JP" altLang="en-US" noProof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18829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69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側の選択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長方形 1">
            <a:extLst>
              <a:ext uri="{FF2B5EF4-FFF2-40B4-BE49-F238E27FC236}">
                <a16:creationId xmlns:a16="http://schemas.microsoft.com/office/drawing/2014/main" id="{CE9F3B28-DA6D-41A6-B09A-64CD3E1AEE3C}"/>
              </a:ext>
            </a:extLst>
          </p:cNvPr>
          <p:cNvSpPr/>
          <p:nvPr userDrawn="1"/>
        </p:nvSpPr>
        <p:spPr>
          <a:xfrm>
            <a:off x="1" y="4726402"/>
            <a:ext cx="2296759" cy="51795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227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" name="直線​​コネクタ(S) 4">
            <a:extLst>
              <a:ext uri="{FF2B5EF4-FFF2-40B4-BE49-F238E27FC236}">
                <a16:creationId xmlns:a16="http://schemas.microsoft.com/office/drawing/2014/main" id="{5CEC93BF-C6A4-4E99-99BF-433F20567CEB}"/>
              </a:ext>
            </a:extLst>
          </p:cNvPr>
          <p:cNvCxnSpPr>
            <a:cxnSpLocks/>
          </p:cNvCxnSpPr>
          <p:nvPr userDrawn="1"/>
        </p:nvCxnSpPr>
        <p:spPr>
          <a:xfrm>
            <a:off x="2453319" y="457659"/>
            <a:ext cx="702999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​​コネクタ(S) 5">
            <a:extLst>
              <a:ext uri="{FF2B5EF4-FFF2-40B4-BE49-F238E27FC236}">
                <a16:creationId xmlns:a16="http://schemas.microsoft.com/office/drawing/2014/main" id="{854BE154-1A57-41C8-98F7-B306B0633269}"/>
              </a:ext>
            </a:extLst>
          </p:cNvPr>
          <p:cNvCxnSpPr>
            <a:cxnSpLocks/>
          </p:cNvCxnSpPr>
          <p:nvPr userDrawn="1"/>
        </p:nvCxnSpPr>
        <p:spPr>
          <a:xfrm>
            <a:off x="161397" y="5179599"/>
            <a:ext cx="702999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プレースホルダー 16">
            <a:extLst>
              <a:ext uri="{FF2B5EF4-FFF2-40B4-BE49-F238E27FC236}">
                <a16:creationId xmlns:a16="http://schemas.microsoft.com/office/drawing/2014/main" id="{EFD9D2A7-6536-447C-B7A6-7AB8AA8025C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7219" y="6680261"/>
            <a:ext cx="1972917" cy="2934387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1227"/>
              </a:lnSpc>
              <a:buNone/>
              <a:defRPr sz="682" b="0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>
              <a:lnSpc>
                <a:spcPts val="1227"/>
              </a:lnSpc>
              <a:defRPr sz="818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1227"/>
              </a:lnSpc>
              <a:defRPr sz="818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1227"/>
              </a:lnSpc>
              <a:defRPr sz="818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818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ja-JP" altLang="en-US" noProof="0" dirty="0"/>
              <a:t>クリックしてテキストを編集</a:t>
            </a:r>
          </a:p>
        </p:txBody>
      </p:sp>
      <p:sp>
        <p:nvSpPr>
          <p:cNvPr id="15" name="テキスト プレースホルダー 16">
            <a:extLst>
              <a:ext uri="{FF2B5EF4-FFF2-40B4-BE49-F238E27FC236}">
                <a16:creationId xmlns:a16="http://schemas.microsoft.com/office/drawing/2014/main" id="{A41950BF-AF1B-4414-974B-FF3D155A096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453318" y="1166878"/>
            <a:ext cx="1972917" cy="3219604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1227"/>
              </a:lnSpc>
              <a:buNone/>
              <a:defRPr sz="682" b="0" i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>
              <a:lnSpc>
                <a:spcPts val="1227"/>
              </a:lnSpc>
              <a:defRPr sz="818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1227"/>
              </a:lnSpc>
              <a:defRPr sz="818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1227"/>
              </a:lnSpc>
              <a:defRPr sz="818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818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ja-JP" altLang="en-US" noProof="0" dirty="0"/>
              <a:t>クリックしてテキストを編集</a:t>
            </a:r>
          </a:p>
        </p:txBody>
      </p:sp>
      <p:sp>
        <p:nvSpPr>
          <p:cNvPr id="17" name="テキスト プレースホルダー 5">
            <a:extLst>
              <a:ext uri="{FF2B5EF4-FFF2-40B4-BE49-F238E27FC236}">
                <a16:creationId xmlns:a16="http://schemas.microsoft.com/office/drawing/2014/main" id="{53880414-B2C5-45FC-A5A0-792D36719AC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453319" y="516079"/>
            <a:ext cx="1966678" cy="445200"/>
          </a:xfrm>
        </p:spPr>
        <p:txBody>
          <a:bodyPr lIns="45720" rIns="45720" rtlCol="0">
            <a:noAutofit/>
          </a:bodyPr>
          <a:lstStyle>
            <a:lvl1pPr marL="0" indent="0">
              <a:buNone/>
              <a:defRPr sz="1636" b="0" spc="-102">
                <a:solidFill>
                  <a:srgbClr val="192B39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11718" indent="0">
              <a:buNone/>
              <a:defRPr sz="1364" b="1">
                <a:latin typeface="Avenir Next LT Pro" panose="020B0504020202020204" pitchFamily="34" charset="0"/>
              </a:defRPr>
            </a:lvl2pPr>
            <a:lvl3pPr marL="623436" indent="0">
              <a:buNone/>
              <a:defRPr sz="1364" b="1">
                <a:latin typeface="Avenir Next LT Pro" panose="020B0504020202020204" pitchFamily="34" charset="0"/>
              </a:defRPr>
            </a:lvl3pPr>
            <a:lvl4pPr marL="935153" indent="0">
              <a:buNone/>
              <a:defRPr sz="1364" b="1">
                <a:latin typeface="Avenir Next LT Pro" panose="020B0504020202020204" pitchFamily="34" charset="0"/>
              </a:defRPr>
            </a:lvl4pPr>
            <a:lvl5pPr marL="1246871" indent="0">
              <a:buNone/>
              <a:defRPr sz="1364" b="1">
                <a:latin typeface="Avenir Next LT Pro" panose="020B0504020202020204" pitchFamily="34" charset="0"/>
              </a:defRPr>
            </a:lvl5pPr>
          </a:lstStyle>
          <a:p>
            <a:pPr lvl="0" rtl="0"/>
            <a:r>
              <a:rPr lang="ja-JP" altLang="en-US" noProof="0"/>
              <a:t>タイトルをここに追加</a:t>
            </a:r>
          </a:p>
        </p:txBody>
      </p:sp>
      <p:sp>
        <p:nvSpPr>
          <p:cNvPr id="4" name="図プレースホルダー 3">
            <a:extLst>
              <a:ext uri="{FF2B5EF4-FFF2-40B4-BE49-F238E27FC236}">
                <a16:creationId xmlns:a16="http://schemas.microsoft.com/office/drawing/2014/main" id="{8BA9B7EA-307F-4603-8797-88D7DDB5ACF8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2286000" y="4726413"/>
            <a:ext cx="4572000" cy="5179584"/>
          </a:xfrm>
        </p:spPr>
        <p:txBody>
          <a:bodyPr rtlCol="0"/>
          <a:lstStyle>
            <a:lvl1pPr marL="0" indent="0">
              <a:buNone/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9" name="テキスト プレースホルダー 16">
            <a:extLst>
              <a:ext uri="{FF2B5EF4-FFF2-40B4-BE49-F238E27FC236}">
                <a16:creationId xmlns:a16="http://schemas.microsoft.com/office/drawing/2014/main" id="{20BD9585-8304-4806-9CA5-ED4FC5E42E0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728524" y="1166878"/>
            <a:ext cx="1972917" cy="3219604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1227"/>
              </a:lnSpc>
              <a:buNone/>
              <a:defRPr sz="682" b="0" i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>
              <a:lnSpc>
                <a:spcPts val="1227"/>
              </a:lnSpc>
              <a:defRPr sz="818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1227"/>
              </a:lnSpc>
              <a:defRPr sz="818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1227"/>
              </a:lnSpc>
              <a:defRPr sz="818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818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ja-JP" altLang="en-US" noProof="0" dirty="0"/>
              <a:t>クリックしてテキストを編集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48C268B-62A3-4F20-932E-CA482ACE40CA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0" y="0"/>
            <a:ext cx="2286000" cy="4726392"/>
          </a:xfrm>
        </p:spPr>
        <p:txBody>
          <a:bodyPr rtlCol="0"/>
          <a:lstStyle>
            <a:lvl1pPr marL="0" indent="0">
              <a:buNone/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20" name="タイトル 30">
            <a:extLst>
              <a:ext uri="{FF2B5EF4-FFF2-40B4-BE49-F238E27FC236}">
                <a16:creationId xmlns:a16="http://schemas.microsoft.com/office/drawing/2014/main" id="{819C5DD9-21EA-47BA-9470-5EBDD6EC4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865" y="5796119"/>
            <a:ext cx="1965830" cy="458866"/>
          </a:xfrm>
        </p:spPr>
        <p:txBody>
          <a:bodyPr vert="horz" lIns="45720" tIns="45720" rIns="45720" bIns="45720" rtlCol="0">
            <a:noAutofit/>
          </a:bodyPr>
          <a:lstStyle>
            <a:lvl1pPr>
              <a:defRPr lang="en-US" sz="1636" b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rtl="0">
              <a:spcBef>
                <a:spcPts val="682"/>
              </a:spcBef>
              <a:buFont typeface="Arial" panose="020B0604020202020204" pitchFamily="34" charset="0"/>
            </a:pPr>
            <a:r>
              <a:rPr lang="ja-JP" altLang="en-US" noProof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972576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6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18615E1-5D6D-48CF-AD07-8B84FA4FC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865" y="291355"/>
            <a:ext cx="6546272" cy="19140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257D790-2770-4A00-BC9B-FA42651B6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863" y="3012671"/>
            <a:ext cx="6546272" cy="6601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866549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7" r:id="rId2"/>
    <p:sldLayoutId id="2147483705" r:id="rId3"/>
    <p:sldLayoutId id="2147483706" r:id="rId4"/>
  </p:sldLayoutIdLst>
  <p:hf sldNum="0" hdr="0" ftr="0" dt="0"/>
  <p:txStyles>
    <p:titleStyle>
      <a:lvl1pPr algn="l" defTabSz="623436" rtl="0" eaLnBrk="1" latinLnBrk="0" hangingPunct="1">
        <a:lnSpc>
          <a:spcPct val="90000"/>
        </a:lnSpc>
        <a:spcBef>
          <a:spcPct val="0"/>
        </a:spcBef>
        <a:buNone/>
        <a:defRPr kumimoji="1" sz="3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155858" indent="-155858" algn="l" defTabSz="623436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kumimoji="1" sz="1909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467576" indent="-155858" algn="l" defTabSz="623436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1636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779294" indent="-155858" algn="l" defTabSz="623436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1364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091012" indent="-155858" algn="l" defTabSz="623436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1227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1402729" indent="-155858" algn="l" defTabSz="623436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1227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1714447" indent="-155858" algn="l" defTabSz="623436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6pPr>
      <a:lvl7pPr marL="2026165" indent="-155858" algn="l" defTabSz="623436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7pPr>
      <a:lvl8pPr marL="2337883" indent="-155858" algn="l" defTabSz="623436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8pPr>
      <a:lvl9pPr marL="2649600" indent="-155858" algn="l" defTabSz="623436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1pPr>
      <a:lvl2pPr marL="311718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2pPr>
      <a:lvl3pPr marL="623436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3pPr>
      <a:lvl4pPr marL="935153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4pPr>
      <a:lvl5pPr marL="1246871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5pPr>
      <a:lvl6pPr marL="1558589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6pPr>
      <a:lvl7pPr marL="1870307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7pPr>
      <a:lvl8pPr marL="2182025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8pPr>
      <a:lvl9pPr marL="2493742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1440" userDrawn="1">
          <p15:clr>
            <a:srgbClr val="F26B43"/>
          </p15:clr>
        </p15:guide>
        <p15:guide id="3" pos="2880" userDrawn="1">
          <p15:clr>
            <a:srgbClr val="F26B43"/>
          </p15:clr>
        </p15:guide>
        <p15:guide id="4" pos="98" userDrawn="1">
          <p15:clr>
            <a:srgbClr val="5ACBF0"/>
          </p15:clr>
        </p15:guide>
        <p15:guide id="6" pos="4222" userDrawn="1">
          <p15:clr>
            <a:srgbClr val="5ACBF0"/>
          </p15:clr>
        </p15:guide>
        <p15:guide id="8" orient="horz" pos="184" userDrawn="1">
          <p15:clr>
            <a:srgbClr val="5ACBF0"/>
          </p15:clr>
        </p15:guide>
        <p15:guide id="9" orient="horz" pos="6056" userDrawn="1">
          <p15:clr>
            <a:srgbClr val="5ACBF0"/>
          </p15:clr>
        </p15:guide>
        <p15:guide id="10" pos="1342" userDrawn="1">
          <p15:clr>
            <a:srgbClr val="5ACBF0"/>
          </p15:clr>
        </p15:guide>
        <p15:guide id="11" pos="1538" userDrawn="1">
          <p15:clr>
            <a:srgbClr val="5ACBF0"/>
          </p15:clr>
        </p15:guide>
        <p15:guide id="12" pos="2782" userDrawn="1">
          <p15:clr>
            <a:srgbClr val="5ACBF0"/>
          </p15:clr>
        </p15:guide>
        <p15:guide id="13" pos="2978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9EC7B2A-1563-7611-269F-0954C8BE3E0B}"/>
              </a:ext>
            </a:extLst>
          </p:cNvPr>
          <p:cNvSpPr/>
          <p:nvPr/>
        </p:nvSpPr>
        <p:spPr>
          <a:xfrm>
            <a:off x="0" y="0"/>
            <a:ext cx="6858000" cy="355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DAFCFBD-D1B2-59DB-1BA2-CC8CB6F9E17A}"/>
              </a:ext>
            </a:extLst>
          </p:cNvPr>
          <p:cNvSpPr/>
          <p:nvPr/>
        </p:nvSpPr>
        <p:spPr>
          <a:xfrm>
            <a:off x="0" y="0"/>
            <a:ext cx="6858000" cy="35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3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送付先</a:t>
            </a:r>
            <a:r>
              <a:rPr kumimoji="1" lang="en-US" altLang="ja-JP" sz="13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日本鍛造協会　</a:t>
            </a:r>
            <a:r>
              <a:rPr kumimoji="1" lang="en-US" altLang="ja-JP" sz="13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FAX</a:t>
            </a: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：</a:t>
            </a:r>
            <a:r>
              <a:rPr kumimoji="1" lang="en-US" altLang="ja-JP" sz="13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03-3664-6470</a:t>
            </a: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／　</a:t>
            </a:r>
            <a:r>
              <a:rPr kumimoji="1" lang="en-US" altLang="ja-JP" sz="13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e-mail</a:t>
            </a: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：</a:t>
            </a:r>
            <a:r>
              <a:rPr kumimoji="1" lang="en-US" altLang="ja-JP" sz="13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jinzai@jfa-tanzo.jp</a:t>
            </a:r>
            <a:endParaRPr kumimoji="1" lang="ja-JP" altLang="en-US" sz="1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02DF462D-90B4-03C7-4D40-7301289D29AC}"/>
              </a:ext>
            </a:extLst>
          </p:cNvPr>
          <p:cNvSpPr/>
          <p:nvPr/>
        </p:nvSpPr>
        <p:spPr>
          <a:xfrm>
            <a:off x="228949" y="1227844"/>
            <a:ext cx="2076674" cy="4059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＜受講者情報＞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5749F09D-A755-4B43-1C77-A43233C39AE8}"/>
              </a:ext>
            </a:extLst>
          </p:cNvPr>
          <p:cNvSpPr/>
          <p:nvPr/>
        </p:nvSpPr>
        <p:spPr>
          <a:xfrm>
            <a:off x="3563264" y="1187385"/>
            <a:ext cx="3124200" cy="355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申込日 ： 令和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7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　　　　月　　　　日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2DDA5D0E-53F4-43F9-431B-E4EE74D1B643}"/>
              </a:ext>
            </a:extLst>
          </p:cNvPr>
          <p:cNvSpPr/>
          <p:nvPr/>
        </p:nvSpPr>
        <p:spPr>
          <a:xfrm>
            <a:off x="900112" y="6094412"/>
            <a:ext cx="3124200" cy="355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26" name="表 10">
            <a:extLst>
              <a:ext uri="{FF2B5EF4-FFF2-40B4-BE49-F238E27FC236}">
                <a16:creationId xmlns:a16="http://schemas.microsoft.com/office/drawing/2014/main" id="{3FEBE1AD-6DD2-B67A-08B6-ECC56A3763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55725"/>
              </p:ext>
            </p:extLst>
          </p:nvPr>
        </p:nvGraphicFramePr>
        <p:xfrm>
          <a:off x="228949" y="6472087"/>
          <a:ext cx="6279589" cy="2707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855">
                  <a:extLst>
                    <a:ext uri="{9D8B030D-6E8A-4147-A177-3AD203B41FA5}">
                      <a16:colId xmlns:a16="http://schemas.microsoft.com/office/drawing/2014/main" val="2103666716"/>
                    </a:ext>
                  </a:extLst>
                </a:gridCol>
                <a:gridCol w="3770648">
                  <a:extLst>
                    <a:ext uri="{9D8B030D-6E8A-4147-A177-3AD203B41FA5}">
                      <a16:colId xmlns:a16="http://schemas.microsoft.com/office/drawing/2014/main" val="745368887"/>
                    </a:ext>
                  </a:extLst>
                </a:gridCol>
                <a:gridCol w="1835086">
                  <a:extLst>
                    <a:ext uri="{9D8B030D-6E8A-4147-A177-3AD203B41FA5}">
                      <a16:colId xmlns:a16="http://schemas.microsoft.com/office/drawing/2014/main" val="605515687"/>
                    </a:ext>
                  </a:extLst>
                </a:gridCol>
              </a:tblGrid>
              <a:tr h="5495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5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                                              </a:t>
                      </a:r>
                    </a:p>
                    <a:p>
                      <a:r>
                        <a:rPr kumimoji="1" lang="en-US" altLang="ja-JP" sz="105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050" b="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50" b="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所属部・課 ／ 役職</a:t>
                      </a:r>
                      <a:r>
                        <a:rPr kumimoji="1" lang="en-US" altLang="ja-JP" sz="1050" b="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1235697"/>
                  </a:ext>
                </a:extLst>
              </a:tr>
              <a:tr h="3568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所在地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tabLst>
                          <a:tab pos="2241550" algn="l"/>
                        </a:tabLst>
                      </a:pPr>
                      <a:r>
                        <a:rPr kumimoji="1" lang="ja-JP" altLang="en-US" sz="12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589306"/>
                  </a:ext>
                </a:extLst>
              </a:tr>
              <a:tr h="2637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1331008"/>
                  </a:ext>
                </a:extLst>
              </a:tr>
              <a:tr h="293067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TEL</a:t>
                      </a:r>
                      <a:r>
                        <a:rPr kumimoji="1" lang="ja-JP" altLang="en-US" sz="140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：</a:t>
                      </a:r>
                      <a:endParaRPr kumimoji="1" lang="en-US" altLang="ja-JP" sz="1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7980266"/>
                  </a:ext>
                </a:extLst>
              </a:tr>
              <a:tr h="2930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FAX</a:t>
                      </a:r>
                      <a:r>
                        <a:rPr kumimoji="1" lang="ja-JP" altLang="en-US" sz="140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：</a:t>
                      </a:r>
                      <a:endParaRPr kumimoji="1" lang="en-US" altLang="ja-JP" sz="1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266633"/>
                  </a:ext>
                </a:extLst>
              </a:tr>
              <a:tr h="447545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e-mail :           </a:t>
                      </a:r>
                      <a:r>
                        <a:rPr kumimoji="1" lang="ja-JP" altLang="en-US" sz="140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         </a:t>
                      </a:r>
                      <a:r>
                        <a:rPr kumimoji="1" lang="en-US" altLang="ja-JP" sz="140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    @</a:t>
                      </a:r>
                      <a:endParaRPr kumimoji="1" lang="ja-JP" altLang="en-US" sz="1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4839613"/>
                  </a:ext>
                </a:extLst>
              </a:tr>
              <a:tr h="447545"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en-US" altLang="ja-JP" sz="11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1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受講料の請求書は申込者様の</a:t>
                      </a:r>
                      <a:r>
                        <a:rPr kumimoji="1" lang="en-US" altLang="ja-JP" sz="11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e-mail</a:t>
                      </a:r>
                      <a:r>
                        <a:rPr kumimoji="1" lang="ja-JP" altLang="en-US" sz="11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宛に送りいたします</a:t>
                      </a:r>
                      <a:r>
                        <a:rPr kumimoji="1" lang="ja-JP" altLang="en-US" sz="1100" dirty="0">
                          <a:solidFill>
                            <a:schemeClr val="tx2"/>
                          </a:solidFill>
                          <a:latin typeface="ＤＨＰ平成明朝体W7" panose="02020700000000000000" pitchFamily="18" charset="-128"/>
                          <a:ea typeface="ＤＨＰ平成明朝体W7" panose="02020700000000000000" pitchFamily="18" charset="-128"/>
                        </a:rPr>
                        <a:t>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9009963"/>
                  </a:ext>
                </a:extLst>
              </a:tr>
            </a:tbl>
          </a:graphicData>
        </a:graphic>
      </p:graphicFrame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D1660DA0-C358-8336-C9FC-6D0D8F2AB0DC}"/>
              </a:ext>
            </a:extLst>
          </p:cNvPr>
          <p:cNvSpPr/>
          <p:nvPr/>
        </p:nvSpPr>
        <p:spPr>
          <a:xfrm>
            <a:off x="5704042" y="8863505"/>
            <a:ext cx="904738" cy="3682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受領印欄</a:t>
            </a:r>
          </a:p>
        </p:txBody>
      </p:sp>
      <p:graphicFrame>
        <p:nvGraphicFramePr>
          <p:cNvPr id="38" name="表 10">
            <a:extLst>
              <a:ext uri="{FF2B5EF4-FFF2-40B4-BE49-F238E27FC236}">
                <a16:creationId xmlns:a16="http://schemas.microsoft.com/office/drawing/2014/main" id="{FF395DDA-6E39-F100-8D7F-7FFF2FF67C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484881"/>
              </p:ext>
            </p:extLst>
          </p:nvPr>
        </p:nvGraphicFramePr>
        <p:xfrm>
          <a:off x="228949" y="1576312"/>
          <a:ext cx="6379831" cy="4151589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103666716"/>
                    </a:ext>
                  </a:extLst>
                </a:gridCol>
                <a:gridCol w="2818216">
                  <a:extLst>
                    <a:ext uri="{9D8B030D-6E8A-4147-A177-3AD203B41FA5}">
                      <a16:colId xmlns:a16="http://schemas.microsoft.com/office/drawing/2014/main" val="745368887"/>
                    </a:ext>
                  </a:extLst>
                </a:gridCol>
                <a:gridCol w="3353335">
                  <a:extLst>
                    <a:ext uri="{9D8B030D-6E8A-4147-A177-3AD203B41FA5}">
                      <a16:colId xmlns:a16="http://schemas.microsoft.com/office/drawing/2014/main" val="3754583298"/>
                    </a:ext>
                  </a:extLst>
                </a:gridCol>
              </a:tblGrid>
              <a:tr h="270009">
                <a:tc rowSpan="4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solidFill>
                            <a:schemeClr val="tx2"/>
                          </a:solidFill>
                          <a:latin typeface="ＤＨＰ平成明朝体W7" panose="02020700000000000000" pitchFamily="18" charset="-128"/>
                          <a:ea typeface="ＤＨＰ平成明朝体W7" panose="02020700000000000000" pitchFamily="18" charset="-128"/>
                        </a:rPr>
                        <a:t>ﾌﾘｶﾞﾅ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所属部・課　／　役職</a:t>
                      </a:r>
                      <a:endParaRPr kumimoji="1" lang="en-US" altLang="ja-JP" sz="1100" b="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100" b="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100" b="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1923672"/>
                  </a:ext>
                </a:extLst>
              </a:tr>
              <a:tr h="388139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178887"/>
                  </a:ext>
                </a:extLst>
              </a:tr>
              <a:tr h="421603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e-mail :                     @</a:t>
                      </a:r>
                      <a:endParaRPr kumimoji="1" lang="ja-JP" altLang="en-US" sz="1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5736333"/>
                  </a:ext>
                </a:extLst>
              </a:tr>
              <a:tr h="45414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性　別　：　　男性　・　女性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生年月日：　　　　　　年　　　　　　月　　　　　　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0573170"/>
                  </a:ext>
                </a:extLst>
              </a:tr>
              <a:tr h="525093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業務経歴：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100" b="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1600488"/>
                  </a:ext>
                </a:extLst>
              </a:tr>
              <a:tr h="270009">
                <a:tc rowSpan="4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chemeClr val="tx2"/>
                          </a:solidFill>
                          <a:latin typeface="ＤＨＰ平成明朝体W7" panose="02020700000000000000" pitchFamily="18" charset="-128"/>
                          <a:ea typeface="ＤＨＰ平成明朝体W7" panose="02020700000000000000" pitchFamily="18" charset="-128"/>
                        </a:rPr>
                        <a:t>ﾌﾘｶﾞﾅ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所属部・課　／　役職</a:t>
                      </a:r>
                      <a:endParaRPr kumimoji="1" lang="en-US" altLang="ja-JP" sz="1100" b="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100" b="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7980266"/>
                  </a:ext>
                </a:extLst>
              </a:tr>
              <a:tr h="323609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13305"/>
                  </a:ext>
                </a:extLst>
              </a:tr>
              <a:tr h="525704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e-mail :                     @</a:t>
                      </a:r>
                      <a:endParaRPr kumimoji="1" lang="ja-JP" altLang="en-US" sz="1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4839613"/>
                  </a:ext>
                </a:extLst>
              </a:tr>
              <a:tr h="39933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性　別　</a:t>
                      </a:r>
                      <a:r>
                        <a:rPr kumimoji="1" lang="ja-JP" altLang="en-US" sz="120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　　男性　</a:t>
                      </a:r>
                      <a:r>
                        <a:rPr kumimoji="1" lang="ja-JP" altLang="en-US" sz="12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女性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生年月日：　　　　　　年　　　　　　月　　　　　　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923837"/>
                  </a:ext>
                </a:extLst>
              </a:tr>
              <a:tr h="573939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業務経歴：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0472471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E27D99-9090-FE2B-8B18-54489517B9E2}"/>
              </a:ext>
            </a:extLst>
          </p:cNvPr>
          <p:cNvSpPr txBox="1"/>
          <p:nvPr/>
        </p:nvSpPr>
        <p:spPr>
          <a:xfrm>
            <a:off x="380029" y="5795865"/>
            <a:ext cx="63074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 </a:t>
            </a:r>
            <a:r>
              <a:rPr kumimoji="1" lang="ja-JP" altLang="en-US" sz="1050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生年月日 </a:t>
            </a:r>
            <a:r>
              <a:rPr kumimoji="1" lang="en-US" altLang="ja-JP" sz="1050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… </a:t>
            </a:r>
            <a:r>
              <a:rPr kumimoji="1" lang="ja-JP" altLang="en-US" sz="105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各回で実習がある関係上、保険加入のためにご記載をお願いしております。</a:t>
            </a:r>
          </a:p>
          <a:p>
            <a:endParaRPr kumimoji="1" lang="ja-JP" altLang="en-US" sz="11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58885934-3FE7-BCBB-E715-67345F798AE5}"/>
              </a:ext>
            </a:extLst>
          </p:cNvPr>
          <p:cNvGrpSpPr/>
          <p:nvPr/>
        </p:nvGrpSpPr>
        <p:grpSpPr>
          <a:xfrm>
            <a:off x="-468170" y="81182"/>
            <a:ext cx="8179971" cy="1141297"/>
            <a:chOff x="-468170" y="43604"/>
            <a:chExt cx="8179971" cy="1141297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BC3443AC-BB24-5F8F-F471-E0164945F058}"/>
                </a:ext>
              </a:extLst>
            </p:cNvPr>
            <p:cNvGrpSpPr/>
            <p:nvPr/>
          </p:nvGrpSpPr>
          <p:grpSpPr>
            <a:xfrm>
              <a:off x="-468170" y="43604"/>
              <a:ext cx="8179971" cy="1097587"/>
              <a:chOff x="-468170" y="43604"/>
              <a:chExt cx="8179971" cy="1097587"/>
            </a:xfrm>
          </p:grpSpPr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353232C5-68C2-BB94-0F40-BAAFD9730A80}"/>
                  </a:ext>
                </a:extLst>
              </p:cNvPr>
              <p:cNvSpPr/>
              <p:nvPr/>
            </p:nvSpPr>
            <p:spPr>
              <a:xfrm>
                <a:off x="-468170" y="326584"/>
                <a:ext cx="2996953" cy="53975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400" b="1" dirty="0">
                    <a:solidFill>
                      <a:sysClr val="windowText" lastClr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【 </a:t>
                </a:r>
                <a:r>
                  <a:rPr kumimoji="1" lang="ja-JP" altLang="en-US" sz="2400" b="1" dirty="0">
                    <a:solidFill>
                      <a:sysClr val="windowText" lastClr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受講申込書 </a:t>
                </a:r>
                <a:r>
                  <a:rPr kumimoji="1" lang="en-US" altLang="ja-JP" sz="2400" b="1" dirty="0">
                    <a:solidFill>
                      <a:sysClr val="windowText" lastClr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】</a:t>
                </a:r>
                <a:endParaRPr kumimoji="1" lang="ja-JP" altLang="en-US" sz="2400" b="1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0FAFF572-0B43-7AB5-1B4B-C295A8219B92}"/>
                  </a:ext>
                </a:extLst>
              </p:cNvPr>
              <p:cNvSpPr/>
              <p:nvPr/>
            </p:nvSpPr>
            <p:spPr>
              <a:xfrm>
                <a:off x="1099552" y="43604"/>
                <a:ext cx="6612249" cy="109758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000" b="1" dirty="0">
                    <a:solidFill>
                      <a:sysClr val="windowText" lastClr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令和</a:t>
                </a:r>
                <a:r>
                  <a:rPr kumimoji="1" lang="en-US" altLang="ja-JP" sz="2000" b="1" dirty="0">
                    <a:solidFill>
                      <a:sysClr val="windowText" lastClr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7</a:t>
                </a:r>
                <a:r>
                  <a:rPr kumimoji="1" lang="ja-JP" altLang="en-US" sz="2000" b="1" dirty="0">
                    <a:solidFill>
                      <a:sysClr val="windowText" lastClr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年度 鍛造設備保全マイスター育成塾</a:t>
                </a:r>
              </a:p>
            </p:txBody>
          </p:sp>
        </p:grp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AA278FDE-626D-2417-59BB-87311CA9BD8D}"/>
                </a:ext>
              </a:extLst>
            </p:cNvPr>
            <p:cNvSpPr/>
            <p:nvPr/>
          </p:nvSpPr>
          <p:spPr>
            <a:xfrm>
              <a:off x="1274884" y="829301"/>
              <a:ext cx="4308233" cy="355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柱</a:t>
              </a:r>
              <a:r>
                <a:rPr kumimoji="1" lang="en-US" altLang="ja-JP" b="1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Ⅲ </a:t>
              </a:r>
              <a:r>
                <a:rPr kumimoji="1" lang="ja-JP" altLang="en-US" sz="16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「センシング技術及び</a:t>
              </a:r>
              <a:r>
                <a:rPr kumimoji="1" lang="en-US" altLang="ja-JP" sz="16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IoT</a:t>
              </a:r>
              <a:r>
                <a:rPr kumimoji="1" lang="ja-JP" altLang="en-US" sz="16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、</a:t>
              </a:r>
              <a:r>
                <a:rPr kumimoji="1" lang="en-US" altLang="ja-JP" sz="16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AI</a:t>
              </a:r>
              <a:r>
                <a:rPr kumimoji="1" lang="ja-JP" altLang="en-US" sz="16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の適用」</a:t>
              </a:r>
            </a:p>
          </p:txBody>
        </p:sp>
      </p:grp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E575B31-327A-0966-392B-E11222CC95B8}"/>
              </a:ext>
            </a:extLst>
          </p:cNvPr>
          <p:cNvSpPr/>
          <p:nvPr/>
        </p:nvSpPr>
        <p:spPr>
          <a:xfrm>
            <a:off x="228949" y="6116487"/>
            <a:ext cx="5502275" cy="355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＜申込者情報＞　</a:t>
            </a:r>
            <a:r>
              <a:rPr kumimoji="1" lang="en-US" altLang="ja-JP" sz="11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 </a:t>
            </a:r>
            <a:r>
              <a:rPr kumimoji="1" lang="ja-JP" altLang="en-US" sz="11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テキスト送付先　</a:t>
            </a:r>
            <a:endParaRPr kumimoji="1" lang="ja-JP" altLang="en-US" sz="14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08C0FE6A-9DC5-D35D-41CD-0D7F73859B39}"/>
              </a:ext>
            </a:extLst>
          </p:cNvPr>
          <p:cNvGrpSpPr/>
          <p:nvPr/>
        </p:nvGrpSpPr>
        <p:grpSpPr>
          <a:xfrm>
            <a:off x="350589" y="9129221"/>
            <a:ext cx="6156823" cy="901303"/>
            <a:chOff x="513099" y="9094275"/>
            <a:chExt cx="6156823" cy="901303"/>
          </a:xfrm>
        </p:grpSpPr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4CA6E221-ECAB-7E9E-ADF9-7E05598DC0D0}"/>
                </a:ext>
              </a:extLst>
            </p:cNvPr>
            <p:cNvSpPr/>
            <p:nvPr/>
          </p:nvSpPr>
          <p:spPr>
            <a:xfrm>
              <a:off x="933561" y="9262736"/>
              <a:ext cx="2901950" cy="355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200" b="1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【JFA】</a:t>
              </a:r>
              <a:r>
                <a:rPr kumimoji="1" lang="ja-JP" altLang="en-US" sz="1200" b="1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一般社団法人 日本鍛造協会</a:t>
              </a: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62CF2560-29BA-CABE-A030-A439BCFAB023}"/>
                </a:ext>
              </a:extLst>
            </p:cNvPr>
            <p:cNvSpPr/>
            <p:nvPr/>
          </p:nvSpPr>
          <p:spPr>
            <a:xfrm>
              <a:off x="513099" y="9094275"/>
              <a:ext cx="6156823" cy="90130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kumimoji="1" lang="ja-JP" altLang="en-US" sz="11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〒</a:t>
              </a:r>
              <a:r>
                <a:rPr kumimoji="1" lang="en-US" altLang="ja-JP" sz="11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103-0023</a:t>
              </a:r>
              <a:r>
                <a:rPr kumimoji="1" lang="ja-JP" altLang="en-US" sz="11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東京都中央区日本橋本町</a:t>
              </a:r>
              <a:r>
                <a:rPr kumimoji="1" lang="en-US" altLang="ja-JP" sz="11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4</a:t>
              </a:r>
              <a:r>
                <a:rPr kumimoji="1" lang="ja-JP" altLang="en-US" sz="11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丁目</a:t>
              </a:r>
              <a:r>
                <a:rPr kumimoji="1" lang="en-US" altLang="ja-JP" sz="11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9</a:t>
              </a:r>
              <a:r>
                <a:rPr kumimoji="1" lang="ja-JP" altLang="en-US" sz="11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番</a:t>
              </a:r>
              <a:r>
                <a:rPr kumimoji="1" lang="en-US" altLang="ja-JP" sz="11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</a:t>
              </a:r>
              <a:r>
                <a:rPr kumimoji="1" lang="ja-JP" altLang="en-US" sz="11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号</a:t>
              </a:r>
              <a:endParaRPr kumimoji="1" lang="en-US" altLang="ja-JP" sz="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r"/>
              <a:endParaRPr kumimoji="1" lang="en-US" altLang="ja-JP" sz="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r"/>
              <a:r>
                <a:rPr kumimoji="1" lang="ja-JP" altLang="en-US" sz="11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kumimoji="1" lang="en-US" altLang="ja-JP" sz="11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TEL</a:t>
              </a:r>
              <a:r>
                <a:rPr kumimoji="1" lang="ja-JP" altLang="en-US" sz="11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kumimoji="1" lang="en-US" altLang="ja-JP" sz="11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03-5643-5321 </a:t>
              </a:r>
              <a:r>
                <a:rPr kumimoji="1" lang="ja-JP" altLang="en-US" sz="11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／　 </a:t>
              </a:r>
              <a:r>
                <a:rPr kumimoji="1" lang="en-US" altLang="ja-JP" sz="11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FAX</a:t>
              </a:r>
              <a:r>
                <a:rPr kumimoji="1" lang="ja-JP" altLang="en-US" sz="11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kumimoji="1" lang="en-US" altLang="ja-JP" sz="11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03-3664-6470 </a:t>
              </a:r>
              <a:r>
                <a:rPr kumimoji="1" lang="ja-JP" altLang="en-US" sz="11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／　 </a:t>
              </a:r>
              <a:r>
                <a:rPr kumimoji="1" lang="en-US" altLang="ja-JP" sz="11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e-mail</a:t>
              </a:r>
              <a:r>
                <a:rPr kumimoji="1" lang="ja-JP" altLang="en-US" sz="11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kumimoji="1" lang="en-US" altLang="ja-JP" sz="11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forging@jfa-tanzo.jp</a:t>
              </a: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89F3D282-553C-49D9-F080-3B1C910695BA}"/>
              </a:ext>
            </a:extLst>
          </p:cNvPr>
          <p:cNvGrpSpPr/>
          <p:nvPr/>
        </p:nvGrpSpPr>
        <p:grpSpPr>
          <a:xfrm>
            <a:off x="3544926" y="6058197"/>
            <a:ext cx="3695698" cy="389452"/>
            <a:chOff x="3429000" y="5494960"/>
            <a:chExt cx="3695698" cy="389452"/>
          </a:xfrm>
        </p:grpSpPr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8589D039-59F6-D254-F4B3-8CFE9F25CBE4}"/>
                </a:ext>
              </a:extLst>
            </p:cNvPr>
            <p:cNvSpPr/>
            <p:nvPr/>
          </p:nvSpPr>
          <p:spPr>
            <a:xfrm>
              <a:off x="3429000" y="5494960"/>
              <a:ext cx="2987977" cy="3894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6C586759-C988-CE94-E48F-A687D96400B5}"/>
                </a:ext>
              </a:extLst>
            </p:cNvPr>
            <p:cNvSpPr/>
            <p:nvPr/>
          </p:nvSpPr>
          <p:spPr>
            <a:xfrm>
              <a:off x="3429000" y="5523367"/>
              <a:ext cx="3695698" cy="355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申込締切：令和</a:t>
              </a:r>
              <a:r>
                <a:rPr kumimoji="1" lang="en-US" altLang="ja-JP" sz="1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7</a:t>
              </a:r>
              <a:r>
                <a:rPr kumimoji="1" lang="ja-JP" altLang="en-US" sz="1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</a:t>
              </a:r>
              <a:r>
                <a:rPr kumimoji="1" lang="en-US" altLang="ja-JP" sz="1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4</a:t>
              </a:r>
              <a:r>
                <a:rPr kumimoji="1" lang="ja-JP" altLang="en-US" sz="1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kumimoji="1" lang="en-US" altLang="ja-JP" sz="1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11</a:t>
              </a:r>
              <a:r>
                <a:rPr kumimoji="1" lang="ja-JP" altLang="en-US" sz="1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日（金）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66413604"/>
      </p:ext>
    </p:extLst>
  </p:cSld>
  <p:clrMapOvr>
    <a:masterClrMapping/>
  </p:clrMapOvr>
</p:sld>
</file>

<file path=ppt/theme/theme1.xml><?xml version="1.0" encoding="utf-8"?>
<a:theme xmlns:a="http://schemas.openxmlformats.org/drawingml/2006/main" name="3_カスタム デザイン">
  <a:themeElements>
    <a:clrScheme name="Custom 8">
      <a:dk1>
        <a:srgbClr val="344E62"/>
      </a:dk1>
      <a:lt1>
        <a:srgbClr val="FFFFFF"/>
      </a:lt1>
      <a:dk2>
        <a:srgbClr val="000000"/>
      </a:dk2>
      <a:lt2>
        <a:srgbClr val="FFFFFF"/>
      </a:lt2>
      <a:accent1>
        <a:srgbClr val="344E62"/>
      </a:accent1>
      <a:accent2>
        <a:srgbClr val="D4D9DD"/>
      </a:accent2>
      <a:accent3>
        <a:srgbClr val="617483"/>
      </a:accent3>
      <a:accent4>
        <a:srgbClr val="FFFFFF"/>
      </a:accent4>
      <a:accent5>
        <a:srgbClr val="FFFFFF"/>
      </a:accent5>
      <a:accent6>
        <a:srgbClr val="FFFFFF"/>
      </a:accent6>
      <a:hlink>
        <a:srgbClr val="344E62"/>
      </a:hlink>
      <a:folHlink>
        <a:srgbClr val="617483"/>
      </a:folHlink>
    </a:clrScheme>
    <a:fontScheme name="Custom 18">
      <a:majorFont>
        <a:latin typeface="Bodoni MT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63585981_TF44704734_Win32" id="{B4BC5E20-C56C-46AF-BCF7-15B4C970EC00}" vid="{8C35B3DF-73E8-41BD-AC9E-B871019E72E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角度のある 3 つ折りパンフレット</Template>
  <TotalTime>745</TotalTime>
  <Words>227</Words>
  <Application>Microsoft Office PowerPoint</Application>
  <PresentationFormat>A4 210 x 297 mm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ＤＨＰ平成明朝体W7</vt:lpstr>
      <vt:lpstr>Meiryo UI</vt:lpstr>
      <vt:lpstr>Arial</vt:lpstr>
      <vt:lpstr>Avenir Next LT Pro</vt:lpstr>
      <vt:lpstr>Times New Roman</vt:lpstr>
      <vt:lpstr>Univers</vt:lpstr>
      <vt:lpstr>3_カスタム デザイン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PC002</dc:creator>
  <cp:lastModifiedBy>PC006</cp:lastModifiedBy>
  <cp:revision>53</cp:revision>
  <cp:lastPrinted>2025-02-03T08:31:14Z</cp:lastPrinted>
  <dcterms:created xsi:type="dcterms:W3CDTF">2022-09-06T00:46:15Z</dcterms:created>
  <dcterms:modified xsi:type="dcterms:W3CDTF">2025-02-05T00:18:42Z</dcterms:modified>
</cp:coreProperties>
</file>