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892" r:id="rId1"/>
  </p:sldMasterIdLst>
  <p:notesMasterIdLst>
    <p:notesMasterId r:id="rId3"/>
  </p:notesMasterIdLst>
  <p:handoutMasterIdLst>
    <p:handoutMasterId r:id="rId4"/>
  </p:handoutMasterIdLst>
  <p:sldIdLst>
    <p:sldId id="280" r:id="rId2"/>
  </p:sldIdLst>
  <p:sldSz cx="6858000" cy="9144000" type="screen4x3"/>
  <p:notesSz cx="6735763" cy="9866313"/>
  <p:defaultTextStyle>
    <a:defPPr rtl="0">
      <a:defRPr lang="ja-jp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  <p15:guide id="3" orient="horz" pos="52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FF"/>
    <a:srgbClr val="A5644E"/>
    <a:srgbClr val="99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DA37D80-6434-44D0-A028-1B22A696006F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8799B23B-EC83-4686-B30A-512413B5E67A}" styleName="淡色スタイル 3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1FECB4D8-DB02-4DC6-A0A2-4F2EBAE1DC90}" styleName="中間スタイル 1 - アクセント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9DCAF9ED-07DC-4A11-8D7F-57B35C25682E}" styleName="中間スタイル 1 - アクセント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08" autoAdjust="0"/>
    <p:restoredTop sz="94645" autoAdjust="0"/>
  </p:normalViewPr>
  <p:slideViewPr>
    <p:cSldViewPr snapToGrid="0" showGuides="1">
      <p:cViewPr varScale="1">
        <p:scale>
          <a:sx n="76" d="100"/>
          <a:sy n="76" d="100"/>
        </p:scale>
        <p:origin x="1002" y="90"/>
      </p:cViewPr>
      <p:guideLst>
        <p:guide orient="horz" pos="2880"/>
        <p:guide pos="2160"/>
        <p:guide orient="horz" pos="52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 showGuides="1">
      <p:cViewPr varScale="1">
        <p:scale>
          <a:sx n="67" d="100"/>
          <a:sy n="67" d="100"/>
        </p:scale>
        <p:origin x="2784" y="6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662CCE16-AF83-4BB1-AA12-627F8B3250D2}" type="datetime4">
              <a:rPr lang="ja-JP" altLang="en-US" smtClean="0">
                <a:latin typeface="Meiryo UI" panose="020B0604030504040204" pitchFamily="50" charset="-128"/>
                <a:ea typeface="Meiryo UI" panose="020B0604030504040204" pitchFamily="50" charset="-128"/>
              </a:rPr>
              <a:t>2025年4月7日</a:t>
            </a:fld>
            <a:endParaRPr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686B2D29-8AC0-4FB1-933D-AD24ECC4354D}" type="slidenum">
              <a:rPr lang="en-US" altLang="ja-JP" smtClean="0">
                <a:latin typeface="Meiryo UI" panose="020B0604030504040204" pitchFamily="50" charset="-128"/>
                <a:ea typeface="Meiryo UI" panose="020B0604030504040204" pitchFamily="50" charset="-128"/>
              </a:rPr>
              <a:t>‹#›</a:t>
            </a:fld>
            <a:endParaRPr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7354086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endParaRPr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fld id="{6E464AC1-A955-44A0-B4BE-B24273DD4596}" type="datetime4">
              <a:rPr lang="ja-JP" altLang="en-US" smtClean="0"/>
              <a:pPr/>
              <a:t>2025年4月7日</a:t>
            </a:fld>
            <a:endParaRPr 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20900" y="1233488"/>
            <a:ext cx="249396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ja-JP" altLang="en-US" noProof="0" dirty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748163"/>
            <a:ext cx="5388610" cy="38848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ja-JP" altLang="en-US" noProof="0" dirty="0"/>
              <a:t>クリックしてマスター テキストのスタイルを編集</a:t>
            </a:r>
          </a:p>
          <a:p>
            <a:pPr lvl="1" rtl="0"/>
            <a:r>
              <a:rPr lang="ja-JP" altLang="en-US" noProof="0" dirty="0"/>
              <a:t>第 </a:t>
            </a:r>
            <a:r>
              <a:rPr lang="en-US" altLang="ja-JP" noProof="0" dirty="0"/>
              <a:t>2 </a:t>
            </a:r>
            <a:r>
              <a:rPr lang="ja-JP" altLang="en-US" noProof="0" dirty="0"/>
              <a:t>レベル</a:t>
            </a:r>
          </a:p>
          <a:p>
            <a:pPr lvl="2" rtl="0"/>
            <a:r>
              <a:rPr lang="ja-JP" altLang="en-US" noProof="0" dirty="0"/>
              <a:t>第 </a:t>
            </a:r>
            <a:r>
              <a:rPr lang="en-US" altLang="ja-JP" noProof="0" dirty="0"/>
              <a:t>3 </a:t>
            </a:r>
            <a:r>
              <a:rPr lang="ja-JP" altLang="en-US" noProof="0" dirty="0"/>
              <a:t>レベル</a:t>
            </a:r>
          </a:p>
          <a:p>
            <a:pPr lvl="3" rtl="0"/>
            <a:r>
              <a:rPr lang="ja-JP" altLang="en-US" noProof="0" dirty="0"/>
              <a:t>第 </a:t>
            </a:r>
            <a:r>
              <a:rPr lang="en-US" altLang="ja-JP" noProof="0" dirty="0"/>
              <a:t>4 </a:t>
            </a:r>
            <a:r>
              <a:rPr lang="ja-JP" altLang="en-US" noProof="0" dirty="0"/>
              <a:t>レベル</a:t>
            </a:r>
          </a:p>
          <a:p>
            <a:pPr lvl="4" rtl="0"/>
            <a:r>
              <a:rPr lang="ja-JP" altLang="en-US" noProof="0" dirty="0"/>
              <a:t>第 </a:t>
            </a:r>
            <a:r>
              <a:rPr lang="en-US" altLang="ja-JP" noProof="0" dirty="0"/>
              <a:t>5 </a:t>
            </a:r>
            <a:r>
              <a:rPr lang="ja-JP" altLang="en-US" noProof="0" dirty="0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endParaRPr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fld id="{3FA2C895-EB1C-4157-9E46-0DF3298BA9C2}" type="slidenum">
              <a:rPr lang="en-US" altLang="ja-JP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16766821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Meiryo UI" panose="020B0604030504040204" pitchFamily="50" charset="-128"/>
        <a:ea typeface="Meiryo UI" panose="020B0604030504040204" pitchFamily="50" charset="-128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Meiryo UI" panose="020B0604030504040204" pitchFamily="50" charset="-128"/>
        <a:ea typeface="Meiryo UI" panose="020B0604030504040204" pitchFamily="50" charset="-128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Meiryo UI" panose="020B0604030504040204" pitchFamily="50" charset="-128"/>
        <a:ea typeface="Meiryo UI" panose="020B0604030504040204" pitchFamily="50" charset="-128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Meiryo UI" panose="020B0604030504040204" pitchFamily="50" charset="-128"/>
        <a:ea typeface="Meiryo UI" panose="020B0604030504040204" pitchFamily="50" charset="-128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Meiryo UI" panose="020B0604030504040204" pitchFamily="50" charset="-128"/>
        <a:ea typeface="Meiryo UI" panose="020B0604030504040204" pitchFamily="50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側の選択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長方形 1">
            <a:extLst>
              <a:ext uri="{FF2B5EF4-FFF2-40B4-BE49-F238E27FC236}">
                <a16:creationId xmlns:a16="http://schemas.microsoft.com/office/drawing/2014/main" id="{CE9F3B28-DA6D-41A6-B09A-64CD3E1AEE3C}"/>
              </a:ext>
            </a:extLst>
          </p:cNvPr>
          <p:cNvSpPr/>
          <p:nvPr userDrawn="1"/>
        </p:nvSpPr>
        <p:spPr>
          <a:xfrm>
            <a:off x="3" y="4362834"/>
            <a:ext cx="2296759" cy="478116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ja-JP" altLang="en-US" sz="1133" noProof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5" name="直線​​コネクタ(S) 4">
            <a:extLst>
              <a:ext uri="{FF2B5EF4-FFF2-40B4-BE49-F238E27FC236}">
                <a16:creationId xmlns:a16="http://schemas.microsoft.com/office/drawing/2014/main" id="{5CEC93BF-C6A4-4E99-99BF-433F20567CEB}"/>
              </a:ext>
            </a:extLst>
          </p:cNvPr>
          <p:cNvCxnSpPr>
            <a:cxnSpLocks/>
          </p:cNvCxnSpPr>
          <p:nvPr userDrawn="1"/>
        </p:nvCxnSpPr>
        <p:spPr>
          <a:xfrm>
            <a:off x="2453321" y="422454"/>
            <a:ext cx="702999" cy="0"/>
          </a:xfrm>
          <a:prstGeom prst="line">
            <a:avLst/>
          </a:prstGeom>
          <a:ln w="254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直線​​コネクタ(S) 5">
            <a:extLst>
              <a:ext uri="{FF2B5EF4-FFF2-40B4-BE49-F238E27FC236}">
                <a16:creationId xmlns:a16="http://schemas.microsoft.com/office/drawing/2014/main" id="{854BE154-1A57-41C8-98F7-B306B0633269}"/>
              </a:ext>
            </a:extLst>
          </p:cNvPr>
          <p:cNvCxnSpPr>
            <a:cxnSpLocks/>
          </p:cNvCxnSpPr>
          <p:nvPr userDrawn="1"/>
        </p:nvCxnSpPr>
        <p:spPr>
          <a:xfrm>
            <a:off x="161399" y="4781168"/>
            <a:ext cx="702999" cy="0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テキスト プレースホルダー 16">
            <a:extLst>
              <a:ext uri="{FF2B5EF4-FFF2-40B4-BE49-F238E27FC236}">
                <a16:creationId xmlns:a16="http://schemas.microsoft.com/office/drawing/2014/main" id="{EFD9D2A7-6536-447C-B7A6-7AB8AA8025C8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57220" y="6166395"/>
            <a:ext cx="1972917" cy="2708665"/>
          </a:xfrm>
        </p:spPr>
        <p:txBody>
          <a:bodyPr lIns="45720" rIns="45720" rtlCol="0">
            <a:normAutofit/>
          </a:bodyPr>
          <a:lstStyle>
            <a:lvl1pPr marL="0" indent="0">
              <a:lnSpc>
                <a:spcPts val="1133"/>
              </a:lnSpc>
              <a:buNone/>
              <a:defRPr sz="630" b="0" i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defRPr>
            </a:lvl1pPr>
            <a:lvl2pPr>
              <a:lnSpc>
                <a:spcPts val="1133"/>
              </a:lnSpc>
              <a:defRPr sz="755">
                <a:solidFill>
                  <a:schemeClr val="tx1">
                    <a:lumMod val="75000"/>
                    <a:lumOff val="25000"/>
                  </a:schemeClr>
                </a:solidFill>
                <a:latin typeface="Avenir Next LT Pro" panose="020B0504020202020204" pitchFamily="34" charset="77"/>
                <a:cs typeface="Arial" panose="020B0604020202020204" pitchFamily="34" charset="0"/>
              </a:defRPr>
            </a:lvl2pPr>
            <a:lvl3pPr>
              <a:lnSpc>
                <a:spcPts val="1133"/>
              </a:lnSpc>
              <a:defRPr sz="755">
                <a:solidFill>
                  <a:schemeClr val="tx1">
                    <a:lumMod val="75000"/>
                    <a:lumOff val="25000"/>
                  </a:schemeClr>
                </a:solidFill>
                <a:latin typeface="Avenir Next LT Pro" panose="020B0504020202020204" pitchFamily="34" charset="77"/>
                <a:cs typeface="Arial" panose="020B0604020202020204" pitchFamily="34" charset="0"/>
              </a:defRPr>
            </a:lvl3pPr>
            <a:lvl4pPr>
              <a:lnSpc>
                <a:spcPts val="1133"/>
              </a:lnSpc>
              <a:defRPr sz="755">
                <a:solidFill>
                  <a:schemeClr val="tx1">
                    <a:lumMod val="75000"/>
                    <a:lumOff val="25000"/>
                  </a:schemeClr>
                </a:solidFill>
                <a:latin typeface="Avenir Next LT Pro" panose="020B0504020202020204" pitchFamily="34" charset="77"/>
                <a:cs typeface="Arial" panose="020B0604020202020204" pitchFamily="34" charset="0"/>
              </a:defRPr>
            </a:lvl4pPr>
            <a:lvl5pPr>
              <a:lnSpc>
                <a:spcPct val="150000"/>
              </a:lnSpc>
              <a:spcBef>
                <a:spcPts val="0"/>
              </a:spcBef>
              <a:defRPr sz="755">
                <a:solidFill>
                  <a:schemeClr val="tx1">
                    <a:lumMod val="75000"/>
                    <a:lumOff val="25000"/>
                  </a:schemeClr>
                </a:solidFill>
                <a:latin typeface="Avenir Next LT Pro" panose="020B0504020202020204" pitchFamily="34" charset="77"/>
                <a:cs typeface="Arial" panose="020B0604020202020204" pitchFamily="34" charset="0"/>
              </a:defRPr>
            </a:lvl5pPr>
          </a:lstStyle>
          <a:p>
            <a:pPr lvl="0" rtl="0"/>
            <a:r>
              <a:rPr lang="ja-JP" altLang="en-US" noProof="0" dirty="0"/>
              <a:t>クリックしてテキストを編集</a:t>
            </a:r>
          </a:p>
        </p:txBody>
      </p:sp>
      <p:sp>
        <p:nvSpPr>
          <p:cNvPr id="15" name="テキスト プレースホルダー 16">
            <a:extLst>
              <a:ext uri="{FF2B5EF4-FFF2-40B4-BE49-F238E27FC236}">
                <a16:creationId xmlns:a16="http://schemas.microsoft.com/office/drawing/2014/main" id="{A41950BF-AF1B-4414-974B-FF3D155A096C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2453320" y="1077118"/>
            <a:ext cx="1972917" cy="2971942"/>
          </a:xfrm>
        </p:spPr>
        <p:txBody>
          <a:bodyPr lIns="45720" rIns="45720" rtlCol="0">
            <a:normAutofit/>
          </a:bodyPr>
          <a:lstStyle>
            <a:lvl1pPr marL="0" indent="0">
              <a:lnSpc>
                <a:spcPts val="1133"/>
              </a:lnSpc>
              <a:buNone/>
              <a:defRPr sz="630" b="0" i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defRPr>
            </a:lvl1pPr>
            <a:lvl2pPr>
              <a:lnSpc>
                <a:spcPts val="1133"/>
              </a:lnSpc>
              <a:defRPr sz="755">
                <a:solidFill>
                  <a:schemeClr val="tx1">
                    <a:lumMod val="75000"/>
                    <a:lumOff val="25000"/>
                  </a:schemeClr>
                </a:solidFill>
                <a:latin typeface="Avenir Next LT Pro" panose="020B0504020202020204" pitchFamily="34" charset="77"/>
                <a:cs typeface="Arial" panose="020B0604020202020204" pitchFamily="34" charset="0"/>
              </a:defRPr>
            </a:lvl2pPr>
            <a:lvl3pPr>
              <a:lnSpc>
                <a:spcPts val="1133"/>
              </a:lnSpc>
              <a:defRPr sz="755">
                <a:solidFill>
                  <a:schemeClr val="tx1">
                    <a:lumMod val="75000"/>
                    <a:lumOff val="25000"/>
                  </a:schemeClr>
                </a:solidFill>
                <a:latin typeface="Avenir Next LT Pro" panose="020B0504020202020204" pitchFamily="34" charset="77"/>
                <a:cs typeface="Arial" panose="020B0604020202020204" pitchFamily="34" charset="0"/>
              </a:defRPr>
            </a:lvl3pPr>
            <a:lvl4pPr>
              <a:lnSpc>
                <a:spcPts val="1133"/>
              </a:lnSpc>
              <a:defRPr sz="755">
                <a:solidFill>
                  <a:schemeClr val="tx1">
                    <a:lumMod val="75000"/>
                    <a:lumOff val="25000"/>
                  </a:schemeClr>
                </a:solidFill>
                <a:latin typeface="Avenir Next LT Pro" panose="020B0504020202020204" pitchFamily="34" charset="77"/>
                <a:cs typeface="Arial" panose="020B0604020202020204" pitchFamily="34" charset="0"/>
              </a:defRPr>
            </a:lvl4pPr>
            <a:lvl5pPr>
              <a:lnSpc>
                <a:spcPct val="150000"/>
              </a:lnSpc>
              <a:spcBef>
                <a:spcPts val="0"/>
              </a:spcBef>
              <a:defRPr sz="755">
                <a:solidFill>
                  <a:schemeClr val="tx1">
                    <a:lumMod val="75000"/>
                    <a:lumOff val="25000"/>
                  </a:schemeClr>
                </a:solidFill>
                <a:latin typeface="Avenir Next LT Pro" panose="020B0504020202020204" pitchFamily="34" charset="77"/>
                <a:cs typeface="Arial" panose="020B0604020202020204" pitchFamily="34" charset="0"/>
              </a:defRPr>
            </a:lvl5pPr>
          </a:lstStyle>
          <a:p>
            <a:pPr lvl="0" rtl="0"/>
            <a:r>
              <a:rPr lang="ja-JP" altLang="en-US" noProof="0" dirty="0"/>
              <a:t>クリックしてテキストを編集</a:t>
            </a:r>
          </a:p>
        </p:txBody>
      </p:sp>
      <p:sp>
        <p:nvSpPr>
          <p:cNvPr id="17" name="テキスト プレースホルダー 5">
            <a:extLst>
              <a:ext uri="{FF2B5EF4-FFF2-40B4-BE49-F238E27FC236}">
                <a16:creationId xmlns:a16="http://schemas.microsoft.com/office/drawing/2014/main" id="{53880414-B2C5-45FC-A5A0-792D36719AC0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2453319" y="476382"/>
            <a:ext cx="1966678" cy="410954"/>
          </a:xfrm>
        </p:spPr>
        <p:txBody>
          <a:bodyPr lIns="45720" rIns="45720" rtlCol="0">
            <a:noAutofit/>
          </a:bodyPr>
          <a:lstStyle>
            <a:lvl1pPr marL="0" indent="0">
              <a:buNone/>
              <a:defRPr sz="1510" b="0" spc="-94">
                <a:solidFill>
                  <a:srgbClr val="192B39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 marL="287751" indent="0">
              <a:buNone/>
              <a:defRPr sz="1259" b="1">
                <a:latin typeface="Avenir Next LT Pro" panose="020B0504020202020204" pitchFamily="34" charset="0"/>
              </a:defRPr>
            </a:lvl2pPr>
            <a:lvl3pPr marL="575501" indent="0">
              <a:buNone/>
              <a:defRPr sz="1259" b="1">
                <a:latin typeface="Avenir Next LT Pro" panose="020B0504020202020204" pitchFamily="34" charset="0"/>
              </a:defRPr>
            </a:lvl3pPr>
            <a:lvl4pPr marL="863251" indent="0">
              <a:buNone/>
              <a:defRPr sz="1259" b="1">
                <a:latin typeface="Avenir Next LT Pro" panose="020B0504020202020204" pitchFamily="34" charset="0"/>
              </a:defRPr>
            </a:lvl4pPr>
            <a:lvl5pPr marL="1151002" indent="0">
              <a:buNone/>
              <a:defRPr sz="1259" b="1">
                <a:latin typeface="Avenir Next LT Pro" panose="020B0504020202020204" pitchFamily="34" charset="0"/>
              </a:defRPr>
            </a:lvl5pPr>
          </a:lstStyle>
          <a:p>
            <a:pPr lvl="0" rtl="0"/>
            <a:r>
              <a:rPr lang="ja-JP" altLang="en-US" noProof="0"/>
              <a:t>タイトルをここに追加</a:t>
            </a:r>
          </a:p>
        </p:txBody>
      </p:sp>
      <p:sp>
        <p:nvSpPr>
          <p:cNvPr id="4" name="図プレースホルダー 3">
            <a:extLst>
              <a:ext uri="{FF2B5EF4-FFF2-40B4-BE49-F238E27FC236}">
                <a16:creationId xmlns:a16="http://schemas.microsoft.com/office/drawing/2014/main" id="{8BA9B7EA-307F-4603-8797-88D7DDB5ACF8}"/>
              </a:ext>
            </a:extLst>
          </p:cNvPr>
          <p:cNvSpPr>
            <a:spLocks noGrp="1"/>
          </p:cNvSpPr>
          <p:nvPr>
            <p:ph type="pic" sz="quarter" idx="32"/>
          </p:nvPr>
        </p:nvSpPr>
        <p:spPr>
          <a:xfrm>
            <a:off x="2286000" y="4362844"/>
            <a:ext cx="4572000" cy="4781154"/>
          </a:xfrm>
        </p:spPr>
        <p:txBody>
          <a:bodyPr rtlCol="0"/>
          <a:lstStyle>
            <a:lvl1pPr marL="0" indent="0">
              <a:buNone/>
              <a:defRPr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rtl="0"/>
            <a:r>
              <a:rPr lang="ja-JP" altLang="en-US" noProof="0"/>
              <a:t>アイコンをクリックして図を追加</a:t>
            </a:r>
          </a:p>
        </p:txBody>
      </p:sp>
      <p:sp>
        <p:nvSpPr>
          <p:cNvPr id="19" name="テキスト プレースホルダー 16">
            <a:extLst>
              <a:ext uri="{FF2B5EF4-FFF2-40B4-BE49-F238E27FC236}">
                <a16:creationId xmlns:a16="http://schemas.microsoft.com/office/drawing/2014/main" id="{20BD9585-8304-4806-9CA5-ED4FC5E42E0F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4728526" y="1077118"/>
            <a:ext cx="1972917" cy="2971942"/>
          </a:xfrm>
        </p:spPr>
        <p:txBody>
          <a:bodyPr lIns="45720" rIns="45720" rtlCol="0">
            <a:normAutofit/>
          </a:bodyPr>
          <a:lstStyle>
            <a:lvl1pPr marL="0" indent="0">
              <a:lnSpc>
                <a:spcPts val="1133"/>
              </a:lnSpc>
              <a:buNone/>
              <a:defRPr sz="630" b="0" i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defRPr>
            </a:lvl1pPr>
            <a:lvl2pPr>
              <a:lnSpc>
                <a:spcPts val="1133"/>
              </a:lnSpc>
              <a:defRPr sz="755">
                <a:solidFill>
                  <a:schemeClr val="tx1">
                    <a:lumMod val="75000"/>
                    <a:lumOff val="25000"/>
                  </a:schemeClr>
                </a:solidFill>
                <a:latin typeface="Avenir Next LT Pro" panose="020B0504020202020204" pitchFamily="34" charset="77"/>
                <a:cs typeface="Arial" panose="020B0604020202020204" pitchFamily="34" charset="0"/>
              </a:defRPr>
            </a:lvl2pPr>
            <a:lvl3pPr>
              <a:lnSpc>
                <a:spcPts val="1133"/>
              </a:lnSpc>
              <a:defRPr sz="755">
                <a:solidFill>
                  <a:schemeClr val="tx1">
                    <a:lumMod val="75000"/>
                    <a:lumOff val="25000"/>
                  </a:schemeClr>
                </a:solidFill>
                <a:latin typeface="Avenir Next LT Pro" panose="020B0504020202020204" pitchFamily="34" charset="77"/>
                <a:cs typeface="Arial" panose="020B0604020202020204" pitchFamily="34" charset="0"/>
              </a:defRPr>
            </a:lvl3pPr>
            <a:lvl4pPr>
              <a:lnSpc>
                <a:spcPts val="1133"/>
              </a:lnSpc>
              <a:defRPr sz="755">
                <a:solidFill>
                  <a:schemeClr val="tx1">
                    <a:lumMod val="75000"/>
                    <a:lumOff val="25000"/>
                  </a:schemeClr>
                </a:solidFill>
                <a:latin typeface="Avenir Next LT Pro" panose="020B0504020202020204" pitchFamily="34" charset="77"/>
                <a:cs typeface="Arial" panose="020B0604020202020204" pitchFamily="34" charset="0"/>
              </a:defRPr>
            </a:lvl4pPr>
            <a:lvl5pPr>
              <a:lnSpc>
                <a:spcPct val="150000"/>
              </a:lnSpc>
              <a:spcBef>
                <a:spcPts val="0"/>
              </a:spcBef>
              <a:defRPr sz="755">
                <a:solidFill>
                  <a:schemeClr val="tx1">
                    <a:lumMod val="75000"/>
                    <a:lumOff val="25000"/>
                  </a:schemeClr>
                </a:solidFill>
                <a:latin typeface="Avenir Next LT Pro" panose="020B0504020202020204" pitchFamily="34" charset="77"/>
                <a:cs typeface="Arial" panose="020B0604020202020204" pitchFamily="34" charset="0"/>
              </a:defRPr>
            </a:lvl5pPr>
          </a:lstStyle>
          <a:p>
            <a:pPr lvl="0" rtl="0"/>
            <a:r>
              <a:rPr lang="ja-JP" altLang="en-US" noProof="0" dirty="0"/>
              <a:t>クリックしてテキストを編集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A48C268B-62A3-4F20-932E-CA482ACE40CA}"/>
              </a:ext>
            </a:extLst>
          </p:cNvPr>
          <p:cNvSpPr>
            <a:spLocks noGrp="1"/>
          </p:cNvSpPr>
          <p:nvPr>
            <p:ph type="pic" sz="quarter" idx="39"/>
          </p:nvPr>
        </p:nvSpPr>
        <p:spPr>
          <a:xfrm>
            <a:off x="0" y="1"/>
            <a:ext cx="2286000" cy="4362823"/>
          </a:xfrm>
        </p:spPr>
        <p:txBody>
          <a:bodyPr rtlCol="0"/>
          <a:lstStyle>
            <a:lvl1pPr marL="0" indent="0">
              <a:buNone/>
              <a:defRPr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rtl="0"/>
            <a:r>
              <a:rPr lang="ja-JP" altLang="en-US" noProof="0"/>
              <a:t>アイコンをクリックして図を追加</a:t>
            </a:r>
          </a:p>
        </p:txBody>
      </p:sp>
      <p:sp>
        <p:nvSpPr>
          <p:cNvPr id="20" name="タイトル 30">
            <a:extLst>
              <a:ext uri="{FF2B5EF4-FFF2-40B4-BE49-F238E27FC236}">
                <a16:creationId xmlns:a16="http://schemas.microsoft.com/office/drawing/2014/main" id="{819C5DD9-21EA-47BA-9470-5EBDD6EC4F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5865" y="5350264"/>
            <a:ext cx="1965830" cy="423569"/>
          </a:xfrm>
        </p:spPr>
        <p:txBody>
          <a:bodyPr vert="horz" lIns="45720" tIns="45720" rIns="45720" bIns="45720" rtlCol="0">
            <a:noAutofit/>
          </a:bodyPr>
          <a:lstStyle>
            <a:lvl1pPr>
              <a:defRPr lang="en-US" sz="1510" b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lvl1pPr>
          </a:lstStyle>
          <a:p>
            <a:pPr marL="0" lvl="0" indent="0" rtl="0">
              <a:spcBef>
                <a:spcPts val="630"/>
              </a:spcBef>
              <a:buFont typeface="Arial" panose="020B0604020202020204" pitchFamily="34" charset="0"/>
            </a:pPr>
            <a:r>
              <a:rPr lang="ja-JP" altLang="en-US" noProof="0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14320962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371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側の選択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長方形 1">
            <a:extLst>
              <a:ext uri="{FF2B5EF4-FFF2-40B4-BE49-F238E27FC236}">
                <a16:creationId xmlns:a16="http://schemas.microsoft.com/office/drawing/2014/main" id="{CE9F3B28-DA6D-41A6-B09A-64CD3E1AEE3C}"/>
              </a:ext>
            </a:extLst>
          </p:cNvPr>
          <p:cNvSpPr/>
          <p:nvPr userDrawn="1"/>
        </p:nvSpPr>
        <p:spPr>
          <a:xfrm>
            <a:off x="2" y="4362833"/>
            <a:ext cx="2296759" cy="478116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ja-JP" altLang="en-US" sz="1133" noProof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5" name="直線​​コネクタ(S) 4">
            <a:extLst>
              <a:ext uri="{FF2B5EF4-FFF2-40B4-BE49-F238E27FC236}">
                <a16:creationId xmlns:a16="http://schemas.microsoft.com/office/drawing/2014/main" id="{5CEC93BF-C6A4-4E99-99BF-433F20567CEB}"/>
              </a:ext>
            </a:extLst>
          </p:cNvPr>
          <p:cNvCxnSpPr>
            <a:cxnSpLocks/>
          </p:cNvCxnSpPr>
          <p:nvPr userDrawn="1"/>
        </p:nvCxnSpPr>
        <p:spPr>
          <a:xfrm>
            <a:off x="2453320" y="422454"/>
            <a:ext cx="702999" cy="0"/>
          </a:xfrm>
          <a:prstGeom prst="line">
            <a:avLst/>
          </a:prstGeom>
          <a:ln w="254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直線​​コネクタ(S) 5">
            <a:extLst>
              <a:ext uri="{FF2B5EF4-FFF2-40B4-BE49-F238E27FC236}">
                <a16:creationId xmlns:a16="http://schemas.microsoft.com/office/drawing/2014/main" id="{854BE154-1A57-41C8-98F7-B306B0633269}"/>
              </a:ext>
            </a:extLst>
          </p:cNvPr>
          <p:cNvCxnSpPr>
            <a:cxnSpLocks/>
          </p:cNvCxnSpPr>
          <p:nvPr userDrawn="1"/>
        </p:nvCxnSpPr>
        <p:spPr>
          <a:xfrm>
            <a:off x="161398" y="4781168"/>
            <a:ext cx="702999" cy="0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テキスト プレースホルダー 16">
            <a:extLst>
              <a:ext uri="{FF2B5EF4-FFF2-40B4-BE49-F238E27FC236}">
                <a16:creationId xmlns:a16="http://schemas.microsoft.com/office/drawing/2014/main" id="{EFD9D2A7-6536-447C-B7A6-7AB8AA8025C8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57220" y="6166395"/>
            <a:ext cx="1972917" cy="2708665"/>
          </a:xfrm>
        </p:spPr>
        <p:txBody>
          <a:bodyPr lIns="45720" rIns="45720" rtlCol="0">
            <a:normAutofit/>
          </a:bodyPr>
          <a:lstStyle>
            <a:lvl1pPr marL="0" indent="0">
              <a:lnSpc>
                <a:spcPts val="1133"/>
              </a:lnSpc>
              <a:buNone/>
              <a:defRPr sz="630" b="0" i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defRPr>
            </a:lvl1pPr>
            <a:lvl2pPr>
              <a:lnSpc>
                <a:spcPts val="1133"/>
              </a:lnSpc>
              <a:defRPr sz="755">
                <a:solidFill>
                  <a:schemeClr val="tx1">
                    <a:lumMod val="75000"/>
                    <a:lumOff val="25000"/>
                  </a:schemeClr>
                </a:solidFill>
                <a:latin typeface="Avenir Next LT Pro" panose="020B0504020202020204" pitchFamily="34" charset="77"/>
                <a:cs typeface="Arial" panose="020B0604020202020204" pitchFamily="34" charset="0"/>
              </a:defRPr>
            </a:lvl2pPr>
            <a:lvl3pPr>
              <a:lnSpc>
                <a:spcPts val="1133"/>
              </a:lnSpc>
              <a:defRPr sz="755">
                <a:solidFill>
                  <a:schemeClr val="tx1">
                    <a:lumMod val="75000"/>
                    <a:lumOff val="25000"/>
                  </a:schemeClr>
                </a:solidFill>
                <a:latin typeface="Avenir Next LT Pro" panose="020B0504020202020204" pitchFamily="34" charset="77"/>
                <a:cs typeface="Arial" panose="020B0604020202020204" pitchFamily="34" charset="0"/>
              </a:defRPr>
            </a:lvl3pPr>
            <a:lvl4pPr>
              <a:lnSpc>
                <a:spcPts val="1133"/>
              </a:lnSpc>
              <a:defRPr sz="755">
                <a:solidFill>
                  <a:schemeClr val="tx1">
                    <a:lumMod val="75000"/>
                    <a:lumOff val="25000"/>
                  </a:schemeClr>
                </a:solidFill>
                <a:latin typeface="Avenir Next LT Pro" panose="020B0504020202020204" pitchFamily="34" charset="77"/>
                <a:cs typeface="Arial" panose="020B0604020202020204" pitchFamily="34" charset="0"/>
              </a:defRPr>
            </a:lvl4pPr>
            <a:lvl5pPr>
              <a:lnSpc>
                <a:spcPct val="150000"/>
              </a:lnSpc>
              <a:spcBef>
                <a:spcPts val="0"/>
              </a:spcBef>
              <a:defRPr sz="755">
                <a:solidFill>
                  <a:schemeClr val="tx1">
                    <a:lumMod val="75000"/>
                    <a:lumOff val="25000"/>
                  </a:schemeClr>
                </a:solidFill>
                <a:latin typeface="Avenir Next LT Pro" panose="020B0504020202020204" pitchFamily="34" charset="77"/>
                <a:cs typeface="Arial" panose="020B0604020202020204" pitchFamily="34" charset="0"/>
              </a:defRPr>
            </a:lvl5pPr>
          </a:lstStyle>
          <a:p>
            <a:pPr lvl="0" rtl="0"/>
            <a:r>
              <a:rPr lang="ja-JP" altLang="en-US" noProof="0" dirty="0"/>
              <a:t>クリックしてテキストを編集</a:t>
            </a:r>
          </a:p>
        </p:txBody>
      </p:sp>
      <p:sp>
        <p:nvSpPr>
          <p:cNvPr id="15" name="テキスト プレースホルダー 16">
            <a:extLst>
              <a:ext uri="{FF2B5EF4-FFF2-40B4-BE49-F238E27FC236}">
                <a16:creationId xmlns:a16="http://schemas.microsoft.com/office/drawing/2014/main" id="{A41950BF-AF1B-4414-974B-FF3D155A096C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2453319" y="1077118"/>
            <a:ext cx="1972917" cy="2971942"/>
          </a:xfrm>
        </p:spPr>
        <p:txBody>
          <a:bodyPr lIns="45720" rIns="45720" rtlCol="0">
            <a:normAutofit/>
          </a:bodyPr>
          <a:lstStyle>
            <a:lvl1pPr marL="0" indent="0">
              <a:lnSpc>
                <a:spcPts val="1133"/>
              </a:lnSpc>
              <a:buNone/>
              <a:defRPr sz="630" b="0" i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defRPr>
            </a:lvl1pPr>
            <a:lvl2pPr>
              <a:lnSpc>
                <a:spcPts val="1133"/>
              </a:lnSpc>
              <a:defRPr sz="755">
                <a:solidFill>
                  <a:schemeClr val="tx1">
                    <a:lumMod val="75000"/>
                    <a:lumOff val="25000"/>
                  </a:schemeClr>
                </a:solidFill>
                <a:latin typeface="Avenir Next LT Pro" panose="020B0504020202020204" pitchFamily="34" charset="77"/>
                <a:cs typeface="Arial" panose="020B0604020202020204" pitchFamily="34" charset="0"/>
              </a:defRPr>
            </a:lvl2pPr>
            <a:lvl3pPr>
              <a:lnSpc>
                <a:spcPts val="1133"/>
              </a:lnSpc>
              <a:defRPr sz="755">
                <a:solidFill>
                  <a:schemeClr val="tx1">
                    <a:lumMod val="75000"/>
                    <a:lumOff val="25000"/>
                  </a:schemeClr>
                </a:solidFill>
                <a:latin typeface="Avenir Next LT Pro" panose="020B0504020202020204" pitchFamily="34" charset="77"/>
                <a:cs typeface="Arial" panose="020B0604020202020204" pitchFamily="34" charset="0"/>
              </a:defRPr>
            </a:lvl3pPr>
            <a:lvl4pPr>
              <a:lnSpc>
                <a:spcPts val="1133"/>
              </a:lnSpc>
              <a:defRPr sz="755">
                <a:solidFill>
                  <a:schemeClr val="tx1">
                    <a:lumMod val="75000"/>
                    <a:lumOff val="25000"/>
                  </a:schemeClr>
                </a:solidFill>
                <a:latin typeface="Avenir Next LT Pro" panose="020B0504020202020204" pitchFamily="34" charset="77"/>
                <a:cs typeface="Arial" panose="020B0604020202020204" pitchFamily="34" charset="0"/>
              </a:defRPr>
            </a:lvl4pPr>
            <a:lvl5pPr>
              <a:lnSpc>
                <a:spcPct val="150000"/>
              </a:lnSpc>
              <a:spcBef>
                <a:spcPts val="0"/>
              </a:spcBef>
              <a:defRPr sz="755">
                <a:solidFill>
                  <a:schemeClr val="tx1">
                    <a:lumMod val="75000"/>
                    <a:lumOff val="25000"/>
                  </a:schemeClr>
                </a:solidFill>
                <a:latin typeface="Avenir Next LT Pro" panose="020B0504020202020204" pitchFamily="34" charset="77"/>
                <a:cs typeface="Arial" panose="020B0604020202020204" pitchFamily="34" charset="0"/>
              </a:defRPr>
            </a:lvl5pPr>
          </a:lstStyle>
          <a:p>
            <a:pPr lvl="0" rtl="0"/>
            <a:r>
              <a:rPr lang="ja-JP" altLang="en-US" noProof="0" dirty="0"/>
              <a:t>クリックしてテキストを編集</a:t>
            </a:r>
          </a:p>
        </p:txBody>
      </p:sp>
      <p:sp>
        <p:nvSpPr>
          <p:cNvPr id="17" name="テキスト プレースホルダー 5">
            <a:extLst>
              <a:ext uri="{FF2B5EF4-FFF2-40B4-BE49-F238E27FC236}">
                <a16:creationId xmlns:a16="http://schemas.microsoft.com/office/drawing/2014/main" id="{53880414-B2C5-45FC-A5A0-792D36719AC0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2453319" y="476381"/>
            <a:ext cx="1966678" cy="410954"/>
          </a:xfrm>
        </p:spPr>
        <p:txBody>
          <a:bodyPr lIns="45720" rIns="45720" rtlCol="0">
            <a:noAutofit/>
          </a:bodyPr>
          <a:lstStyle>
            <a:lvl1pPr marL="0" indent="0">
              <a:buNone/>
              <a:defRPr sz="1510" b="0" spc="-94">
                <a:solidFill>
                  <a:srgbClr val="192B39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 marL="287747" indent="0">
              <a:buNone/>
              <a:defRPr sz="1259" b="1">
                <a:latin typeface="Avenir Next LT Pro" panose="020B0504020202020204" pitchFamily="34" charset="0"/>
              </a:defRPr>
            </a:lvl2pPr>
            <a:lvl3pPr marL="575494" indent="0">
              <a:buNone/>
              <a:defRPr sz="1259" b="1">
                <a:latin typeface="Avenir Next LT Pro" panose="020B0504020202020204" pitchFamily="34" charset="0"/>
              </a:defRPr>
            </a:lvl3pPr>
            <a:lvl4pPr marL="863240" indent="0">
              <a:buNone/>
              <a:defRPr sz="1259" b="1">
                <a:latin typeface="Avenir Next LT Pro" panose="020B0504020202020204" pitchFamily="34" charset="0"/>
              </a:defRPr>
            </a:lvl4pPr>
            <a:lvl5pPr marL="1150987" indent="0">
              <a:buNone/>
              <a:defRPr sz="1259" b="1">
                <a:latin typeface="Avenir Next LT Pro" panose="020B0504020202020204" pitchFamily="34" charset="0"/>
              </a:defRPr>
            </a:lvl5pPr>
          </a:lstStyle>
          <a:p>
            <a:pPr lvl="0" rtl="0"/>
            <a:r>
              <a:rPr lang="ja-JP" altLang="en-US" noProof="0"/>
              <a:t>タイトルをここに追加</a:t>
            </a:r>
          </a:p>
        </p:txBody>
      </p:sp>
      <p:sp>
        <p:nvSpPr>
          <p:cNvPr id="4" name="図プレースホルダー 3">
            <a:extLst>
              <a:ext uri="{FF2B5EF4-FFF2-40B4-BE49-F238E27FC236}">
                <a16:creationId xmlns:a16="http://schemas.microsoft.com/office/drawing/2014/main" id="{8BA9B7EA-307F-4603-8797-88D7DDB5ACF8}"/>
              </a:ext>
            </a:extLst>
          </p:cNvPr>
          <p:cNvSpPr>
            <a:spLocks noGrp="1"/>
          </p:cNvSpPr>
          <p:nvPr>
            <p:ph type="pic" sz="quarter" idx="32"/>
          </p:nvPr>
        </p:nvSpPr>
        <p:spPr>
          <a:xfrm>
            <a:off x="2286000" y="4362843"/>
            <a:ext cx="4572000" cy="4781154"/>
          </a:xfrm>
        </p:spPr>
        <p:txBody>
          <a:bodyPr rtlCol="0"/>
          <a:lstStyle>
            <a:lvl1pPr marL="0" indent="0">
              <a:buNone/>
              <a:defRPr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rtl="0"/>
            <a:r>
              <a:rPr lang="ja-JP" altLang="en-US" noProof="0"/>
              <a:t>アイコンをクリックして図を追加</a:t>
            </a:r>
          </a:p>
        </p:txBody>
      </p:sp>
      <p:sp>
        <p:nvSpPr>
          <p:cNvPr id="19" name="テキスト プレースホルダー 16">
            <a:extLst>
              <a:ext uri="{FF2B5EF4-FFF2-40B4-BE49-F238E27FC236}">
                <a16:creationId xmlns:a16="http://schemas.microsoft.com/office/drawing/2014/main" id="{20BD9585-8304-4806-9CA5-ED4FC5E42E0F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4728525" y="1077118"/>
            <a:ext cx="1972917" cy="2971942"/>
          </a:xfrm>
        </p:spPr>
        <p:txBody>
          <a:bodyPr lIns="45720" rIns="45720" rtlCol="0">
            <a:normAutofit/>
          </a:bodyPr>
          <a:lstStyle>
            <a:lvl1pPr marL="0" indent="0">
              <a:lnSpc>
                <a:spcPts val="1133"/>
              </a:lnSpc>
              <a:buNone/>
              <a:defRPr sz="630" b="0" i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defRPr>
            </a:lvl1pPr>
            <a:lvl2pPr>
              <a:lnSpc>
                <a:spcPts val="1133"/>
              </a:lnSpc>
              <a:defRPr sz="755">
                <a:solidFill>
                  <a:schemeClr val="tx1">
                    <a:lumMod val="75000"/>
                    <a:lumOff val="25000"/>
                  </a:schemeClr>
                </a:solidFill>
                <a:latin typeface="Avenir Next LT Pro" panose="020B0504020202020204" pitchFamily="34" charset="77"/>
                <a:cs typeface="Arial" panose="020B0604020202020204" pitchFamily="34" charset="0"/>
              </a:defRPr>
            </a:lvl2pPr>
            <a:lvl3pPr>
              <a:lnSpc>
                <a:spcPts val="1133"/>
              </a:lnSpc>
              <a:defRPr sz="755">
                <a:solidFill>
                  <a:schemeClr val="tx1">
                    <a:lumMod val="75000"/>
                    <a:lumOff val="25000"/>
                  </a:schemeClr>
                </a:solidFill>
                <a:latin typeface="Avenir Next LT Pro" panose="020B0504020202020204" pitchFamily="34" charset="77"/>
                <a:cs typeface="Arial" panose="020B0604020202020204" pitchFamily="34" charset="0"/>
              </a:defRPr>
            </a:lvl3pPr>
            <a:lvl4pPr>
              <a:lnSpc>
                <a:spcPts val="1133"/>
              </a:lnSpc>
              <a:defRPr sz="755">
                <a:solidFill>
                  <a:schemeClr val="tx1">
                    <a:lumMod val="75000"/>
                    <a:lumOff val="25000"/>
                  </a:schemeClr>
                </a:solidFill>
                <a:latin typeface="Avenir Next LT Pro" panose="020B0504020202020204" pitchFamily="34" charset="77"/>
                <a:cs typeface="Arial" panose="020B0604020202020204" pitchFamily="34" charset="0"/>
              </a:defRPr>
            </a:lvl4pPr>
            <a:lvl5pPr>
              <a:lnSpc>
                <a:spcPct val="150000"/>
              </a:lnSpc>
              <a:spcBef>
                <a:spcPts val="0"/>
              </a:spcBef>
              <a:defRPr sz="755">
                <a:solidFill>
                  <a:schemeClr val="tx1">
                    <a:lumMod val="75000"/>
                    <a:lumOff val="25000"/>
                  </a:schemeClr>
                </a:solidFill>
                <a:latin typeface="Avenir Next LT Pro" panose="020B0504020202020204" pitchFamily="34" charset="77"/>
                <a:cs typeface="Arial" panose="020B0604020202020204" pitchFamily="34" charset="0"/>
              </a:defRPr>
            </a:lvl5pPr>
          </a:lstStyle>
          <a:p>
            <a:pPr lvl="0" rtl="0"/>
            <a:r>
              <a:rPr lang="ja-JP" altLang="en-US" noProof="0" dirty="0"/>
              <a:t>クリックしてテキストを編集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A48C268B-62A3-4F20-932E-CA482ACE40CA}"/>
              </a:ext>
            </a:extLst>
          </p:cNvPr>
          <p:cNvSpPr>
            <a:spLocks noGrp="1"/>
          </p:cNvSpPr>
          <p:nvPr>
            <p:ph type="pic" sz="quarter" idx="39"/>
          </p:nvPr>
        </p:nvSpPr>
        <p:spPr>
          <a:xfrm>
            <a:off x="0" y="0"/>
            <a:ext cx="2286000" cy="4362823"/>
          </a:xfrm>
        </p:spPr>
        <p:txBody>
          <a:bodyPr rtlCol="0"/>
          <a:lstStyle>
            <a:lvl1pPr marL="0" indent="0">
              <a:buNone/>
              <a:defRPr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rtl="0"/>
            <a:r>
              <a:rPr lang="ja-JP" altLang="en-US" noProof="0"/>
              <a:t>アイコンをクリックして図を追加</a:t>
            </a:r>
          </a:p>
        </p:txBody>
      </p:sp>
      <p:sp>
        <p:nvSpPr>
          <p:cNvPr id="20" name="タイトル 30">
            <a:extLst>
              <a:ext uri="{FF2B5EF4-FFF2-40B4-BE49-F238E27FC236}">
                <a16:creationId xmlns:a16="http://schemas.microsoft.com/office/drawing/2014/main" id="{819C5DD9-21EA-47BA-9470-5EBDD6EC4F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5865" y="5350264"/>
            <a:ext cx="1965830" cy="423569"/>
          </a:xfrm>
        </p:spPr>
        <p:txBody>
          <a:bodyPr vert="horz" lIns="45720" tIns="45720" rIns="45720" bIns="45720" rtlCol="0">
            <a:noAutofit/>
          </a:bodyPr>
          <a:lstStyle>
            <a:lvl1pPr>
              <a:defRPr lang="en-US" sz="1510" b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lvl1pPr>
          </a:lstStyle>
          <a:p>
            <a:pPr marL="0" lvl="0" indent="0" rtl="0">
              <a:spcBef>
                <a:spcPts val="630"/>
              </a:spcBef>
              <a:buFont typeface="Arial" panose="020B0604020202020204" pitchFamily="34" charset="0"/>
            </a:pPr>
            <a:r>
              <a:rPr lang="ja-JP" altLang="en-US" noProof="0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14320962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371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318615E1-5D6D-48CF-AD07-8B84FA4FCC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5865" y="268944"/>
            <a:ext cx="6546272" cy="1766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ja-JP" altLang="en-US" noProof="0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E257D790-2770-4A00-BC9B-FA42651B62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5863" y="2780927"/>
            <a:ext cx="6546272" cy="60941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ja-JP" altLang="en-US" noProof="0"/>
              <a:t>マスター テキストの書式設定</a:t>
            </a:r>
          </a:p>
          <a:p>
            <a:pPr lvl="1" rtl="0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 rtl="0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 rtl="0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 rtl="0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8372696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97" r:id="rId1"/>
    <p:sldLayoutId id="2147483896" r:id="rId2"/>
  </p:sldLayoutIdLst>
  <p:hf sldNum="0" hdr="0" ftr="0" dt="0"/>
  <p:txStyles>
    <p:titleStyle>
      <a:lvl1pPr algn="l" defTabSz="623436" rtl="0" eaLnBrk="1" latinLnBrk="0" hangingPunct="1">
        <a:lnSpc>
          <a:spcPct val="90000"/>
        </a:lnSpc>
        <a:spcBef>
          <a:spcPct val="0"/>
        </a:spcBef>
        <a:buNone/>
        <a:defRPr kumimoji="1" sz="3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+mj-cs"/>
        </a:defRPr>
      </a:lvl1pPr>
    </p:titleStyle>
    <p:bodyStyle>
      <a:lvl1pPr marL="155858" indent="-155858" algn="l" defTabSz="623436" rtl="0" eaLnBrk="1" latinLnBrk="0" hangingPunct="1">
        <a:lnSpc>
          <a:spcPct val="90000"/>
        </a:lnSpc>
        <a:spcBef>
          <a:spcPts val="682"/>
        </a:spcBef>
        <a:buFont typeface="Arial" panose="020B0604020202020204" pitchFamily="34" charset="0"/>
        <a:buChar char="•"/>
        <a:defRPr kumimoji="1" sz="1909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+mn-cs"/>
        </a:defRPr>
      </a:lvl1pPr>
      <a:lvl2pPr marL="467576" indent="-155858" algn="l" defTabSz="623436" rtl="0" eaLnBrk="1" latinLnBrk="0" hangingPunct="1">
        <a:lnSpc>
          <a:spcPct val="90000"/>
        </a:lnSpc>
        <a:spcBef>
          <a:spcPts val="341"/>
        </a:spcBef>
        <a:buFont typeface="Arial" panose="020B0604020202020204" pitchFamily="34" charset="0"/>
        <a:buChar char="•"/>
        <a:defRPr kumimoji="1" sz="1636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+mn-cs"/>
        </a:defRPr>
      </a:lvl2pPr>
      <a:lvl3pPr marL="779294" indent="-155858" algn="l" defTabSz="623436" rtl="0" eaLnBrk="1" latinLnBrk="0" hangingPunct="1">
        <a:lnSpc>
          <a:spcPct val="90000"/>
        </a:lnSpc>
        <a:spcBef>
          <a:spcPts val="341"/>
        </a:spcBef>
        <a:buFont typeface="Arial" panose="020B0604020202020204" pitchFamily="34" charset="0"/>
        <a:buChar char="•"/>
        <a:defRPr kumimoji="1" sz="1364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+mn-cs"/>
        </a:defRPr>
      </a:lvl3pPr>
      <a:lvl4pPr marL="1091012" indent="-155858" algn="l" defTabSz="623436" rtl="0" eaLnBrk="1" latinLnBrk="0" hangingPunct="1">
        <a:lnSpc>
          <a:spcPct val="90000"/>
        </a:lnSpc>
        <a:spcBef>
          <a:spcPts val="341"/>
        </a:spcBef>
        <a:buFont typeface="Arial" panose="020B0604020202020204" pitchFamily="34" charset="0"/>
        <a:buChar char="•"/>
        <a:defRPr kumimoji="1" sz="1227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+mn-cs"/>
        </a:defRPr>
      </a:lvl4pPr>
      <a:lvl5pPr marL="1402729" indent="-155858" algn="l" defTabSz="623436" rtl="0" eaLnBrk="1" latinLnBrk="0" hangingPunct="1">
        <a:lnSpc>
          <a:spcPct val="90000"/>
        </a:lnSpc>
        <a:spcBef>
          <a:spcPts val="341"/>
        </a:spcBef>
        <a:buFont typeface="Arial" panose="020B0604020202020204" pitchFamily="34" charset="0"/>
        <a:buChar char="•"/>
        <a:defRPr kumimoji="1" sz="1227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+mn-cs"/>
        </a:defRPr>
      </a:lvl5pPr>
      <a:lvl6pPr marL="1714447" indent="-155858" algn="l" defTabSz="623436" rtl="0" eaLnBrk="1" latinLnBrk="0" hangingPunct="1">
        <a:lnSpc>
          <a:spcPct val="90000"/>
        </a:lnSpc>
        <a:spcBef>
          <a:spcPts val="341"/>
        </a:spcBef>
        <a:buFont typeface="Arial" panose="020B0604020202020204" pitchFamily="34" charset="0"/>
        <a:buChar char="•"/>
        <a:defRPr kumimoji="1" sz="1227" kern="1200">
          <a:solidFill>
            <a:schemeClr val="tx1"/>
          </a:solidFill>
          <a:latin typeface="+mn-lt"/>
          <a:ea typeface="+mn-ea"/>
          <a:cs typeface="+mn-cs"/>
        </a:defRPr>
      </a:lvl6pPr>
      <a:lvl7pPr marL="2026165" indent="-155858" algn="l" defTabSz="623436" rtl="0" eaLnBrk="1" latinLnBrk="0" hangingPunct="1">
        <a:lnSpc>
          <a:spcPct val="90000"/>
        </a:lnSpc>
        <a:spcBef>
          <a:spcPts val="341"/>
        </a:spcBef>
        <a:buFont typeface="Arial" panose="020B0604020202020204" pitchFamily="34" charset="0"/>
        <a:buChar char="•"/>
        <a:defRPr kumimoji="1" sz="1227" kern="1200">
          <a:solidFill>
            <a:schemeClr val="tx1"/>
          </a:solidFill>
          <a:latin typeface="+mn-lt"/>
          <a:ea typeface="+mn-ea"/>
          <a:cs typeface="+mn-cs"/>
        </a:defRPr>
      </a:lvl7pPr>
      <a:lvl8pPr marL="2337883" indent="-155858" algn="l" defTabSz="623436" rtl="0" eaLnBrk="1" latinLnBrk="0" hangingPunct="1">
        <a:lnSpc>
          <a:spcPct val="90000"/>
        </a:lnSpc>
        <a:spcBef>
          <a:spcPts val="341"/>
        </a:spcBef>
        <a:buFont typeface="Arial" panose="020B0604020202020204" pitchFamily="34" charset="0"/>
        <a:buChar char="•"/>
        <a:defRPr kumimoji="1" sz="1227" kern="1200">
          <a:solidFill>
            <a:schemeClr val="tx1"/>
          </a:solidFill>
          <a:latin typeface="+mn-lt"/>
          <a:ea typeface="+mn-ea"/>
          <a:cs typeface="+mn-cs"/>
        </a:defRPr>
      </a:lvl8pPr>
      <a:lvl9pPr marL="2649600" indent="-155858" algn="l" defTabSz="623436" rtl="0" eaLnBrk="1" latinLnBrk="0" hangingPunct="1">
        <a:lnSpc>
          <a:spcPct val="90000"/>
        </a:lnSpc>
        <a:spcBef>
          <a:spcPts val="341"/>
        </a:spcBef>
        <a:buFont typeface="Arial" panose="020B0604020202020204" pitchFamily="34" charset="0"/>
        <a:buChar char="•"/>
        <a:defRPr kumimoji="1" sz="122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23436" rtl="0" eaLnBrk="1" latinLnBrk="0" hangingPunct="1">
        <a:defRPr kumimoji="1" sz="1227" kern="1200">
          <a:solidFill>
            <a:schemeClr val="tx1"/>
          </a:solidFill>
          <a:latin typeface="+mn-lt"/>
          <a:ea typeface="+mn-ea"/>
          <a:cs typeface="+mn-cs"/>
        </a:defRPr>
      </a:lvl1pPr>
      <a:lvl2pPr marL="311718" algn="l" defTabSz="623436" rtl="0" eaLnBrk="1" latinLnBrk="0" hangingPunct="1">
        <a:defRPr kumimoji="1" sz="1227" kern="1200">
          <a:solidFill>
            <a:schemeClr val="tx1"/>
          </a:solidFill>
          <a:latin typeface="+mn-lt"/>
          <a:ea typeface="+mn-ea"/>
          <a:cs typeface="+mn-cs"/>
        </a:defRPr>
      </a:lvl2pPr>
      <a:lvl3pPr marL="623436" algn="l" defTabSz="623436" rtl="0" eaLnBrk="1" latinLnBrk="0" hangingPunct="1">
        <a:defRPr kumimoji="1" sz="1227" kern="1200">
          <a:solidFill>
            <a:schemeClr val="tx1"/>
          </a:solidFill>
          <a:latin typeface="+mn-lt"/>
          <a:ea typeface="+mn-ea"/>
          <a:cs typeface="+mn-cs"/>
        </a:defRPr>
      </a:lvl3pPr>
      <a:lvl4pPr marL="935153" algn="l" defTabSz="623436" rtl="0" eaLnBrk="1" latinLnBrk="0" hangingPunct="1">
        <a:defRPr kumimoji="1" sz="1227" kern="1200">
          <a:solidFill>
            <a:schemeClr val="tx1"/>
          </a:solidFill>
          <a:latin typeface="+mn-lt"/>
          <a:ea typeface="+mn-ea"/>
          <a:cs typeface="+mn-cs"/>
        </a:defRPr>
      </a:lvl4pPr>
      <a:lvl5pPr marL="1246871" algn="l" defTabSz="623436" rtl="0" eaLnBrk="1" latinLnBrk="0" hangingPunct="1">
        <a:defRPr kumimoji="1" sz="1227" kern="1200">
          <a:solidFill>
            <a:schemeClr val="tx1"/>
          </a:solidFill>
          <a:latin typeface="+mn-lt"/>
          <a:ea typeface="+mn-ea"/>
          <a:cs typeface="+mn-cs"/>
        </a:defRPr>
      </a:lvl5pPr>
      <a:lvl6pPr marL="1558589" algn="l" defTabSz="623436" rtl="0" eaLnBrk="1" latinLnBrk="0" hangingPunct="1">
        <a:defRPr kumimoji="1" sz="1227" kern="1200">
          <a:solidFill>
            <a:schemeClr val="tx1"/>
          </a:solidFill>
          <a:latin typeface="+mn-lt"/>
          <a:ea typeface="+mn-ea"/>
          <a:cs typeface="+mn-cs"/>
        </a:defRPr>
      </a:lvl6pPr>
      <a:lvl7pPr marL="1870307" algn="l" defTabSz="623436" rtl="0" eaLnBrk="1" latinLnBrk="0" hangingPunct="1">
        <a:defRPr kumimoji="1" sz="1227" kern="1200">
          <a:solidFill>
            <a:schemeClr val="tx1"/>
          </a:solidFill>
          <a:latin typeface="+mn-lt"/>
          <a:ea typeface="+mn-ea"/>
          <a:cs typeface="+mn-cs"/>
        </a:defRPr>
      </a:lvl7pPr>
      <a:lvl8pPr marL="2182025" algn="l" defTabSz="623436" rtl="0" eaLnBrk="1" latinLnBrk="0" hangingPunct="1">
        <a:defRPr kumimoji="1" sz="1227" kern="1200">
          <a:solidFill>
            <a:schemeClr val="tx1"/>
          </a:solidFill>
          <a:latin typeface="+mn-lt"/>
          <a:ea typeface="+mn-ea"/>
          <a:cs typeface="+mn-cs"/>
        </a:defRPr>
      </a:lvl8pPr>
      <a:lvl9pPr marL="2493742" algn="l" defTabSz="623436" rtl="0" eaLnBrk="1" latinLnBrk="0" hangingPunct="1">
        <a:defRPr kumimoji="1" sz="122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2" pos="1440" userDrawn="1">
          <p15:clr>
            <a:srgbClr val="F26B43"/>
          </p15:clr>
        </p15:guide>
        <p15:guide id="3" pos="2880" userDrawn="1">
          <p15:clr>
            <a:srgbClr val="F26B43"/>
          </p15:clr>
        </p15:guide>
        <p15:guide id="4" pos="98" userDrawn="1">
          <p15:clr>
            <a:srgbClr val="5ACBF0"/>
          </p15:clr>
        </p15:guide>
        <p15:guide id="6" pos="4222" userDrawn="1">
          <p15:clr>
            <a:srgbClr val="5ACBF0"/>
          </p15:clr>
        </p15:guide>
        <p15:guide id="8" orient="horz" pos="170" userDrawn="1">
          <p15:clr>
            <a:srgbClr val="5ACBF0"/>
          </p15:clr>
        </p15:guide>
        <p15:guide id="9" orient="horz" pos="5590" userDrawn="1">
          <p15:clr>
            <a:srgbClr val="5ACBF0"/>
          </p15:clr>
        </p15:guide>
        <p15:guide id="10" pos="1342" userDrawn="1">
          <p15:clr>
            <a:srgbClr val="5ACBF0"/>
          </p15:clr>
        </p15:guide>
        <p15:guide id="11" pos="1538" userDrawn="1">
          <p15:clr>
            <a:srgbClr val="5ACBF0"/>
          </p15:clr>
        </p15:guide>
        <p15:guide id="12" pos="2782" userDrawn="1">
          <p15:clr>
            <a:srgbClr val="5ACBF0"/>
          </p15:clr>
        </p15:guide>
        <p15:guide id="13" pos="2978" userDrawn="1">
          <p15:clr>
            <a:srgbClr val="5ACBF0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F9EC7B2A-1563-7611-269F-0954C8BE3E0B}"/>
              </a:ext>
            </a:extLst>
          </p:cNvPr>
          <p:cNvSpPr/>
          <p:nvPr/>
        </p:nvSpPr>
        <p:spPr>
          <a:xfrm>
            <a:off x="263770" y="0"/>
            <a:ext cx="6330462" cy="32824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 rtl="0">
              <a:defRPr lang="ja-jp"/>
            </a:defPPr>
            <a:lvl1pPr marL="0" algn="l" defTabSz="514350" rtl="0" eaLnBrk="1" latinLnBrk="0" hangingPunct="1"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57175" algn="l" defTabSz="514350" rtl="0" eaLnBrk="1" latinLnBrk="0" hangingPunct="1"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14350" algn="l" defTabSz="514350" rtl="0" eaLnBrk="1" latinLnBrk="0" hangingPunct="1"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771525" algn="l" defTabSz="514350" rtl="0" eaLnBrk="1" latinLnBrk="0" hangingPunct="1"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8700" algn="l" defTabSz="514350" rtl="0" eaLnBrk="1" latinLnBrk="0" hangingPunct="1"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85875" algn="l" defTabSz="514350" rtl="0" eaLnBrk="1" latinLnBrk="0" hangingPunct="1"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43050" algn="l" defTabSz="514350" rtl="0" eaLnBrk="1" latinLnBrk="0" hangingPunct="1"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800225" algn="l" defTabSz="514350" rtl="0" eaLnBrk="1" latinLnBrk="0" hangingPunct="1"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057400" algn="l" defTabSz="514350" rtl="0" eaLnBrk="1" latinLnBrk="0" hangingPunct="1"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84409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662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Univers"/>
              <a:ea typeface="+mn-ea"/>
              <a:cs typeface="+mn-cs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ADAFCFBD-D1B2-59DB-1BA2-CC8CB6F9E17A}"/>
              </a:ext>
            </a:extLst>
          </p:cNvPr>
          <p:cNvSpPr/>
          <p:nvPr/>
        </p:nvSpPr>
        <p:spPr>
          <a:xfrm>
            <a:off x="263770" y="0"/>
            <a:ext cx="6330462" cy="328246"/>
          </a:xfrm>
          <a:prstGeom prst="rect">
            <a:avLst/>
          </a:prstGeom>
          <a:solidFill>
            <a:srgbClr val="A5644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 rtl="0">
              <a:defRPr lang="ja-jp"/>
            </a:defPPr>
            <a:lvl1pPr marL="0" algn="l" defTabSz="514350" rtl="0" eaLnBrk="1" latinLnBrk="0" hangingPunct="1"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57175" algn="l" defTabSz="514350" rtl="0" eaLnBrk="1" latinLnBrk="0" hangingPunct="1"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14350" algn="l" defTabSz="514350" rtl="0" eaLnBrk="1" latinLnBrk="0" hangingPunct="1"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771525" algn="l" defTabSz="514350" rtl="0" eaLnBrk="1" latinLnBrk="0" hangingPunct="1"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8700" algn="l" defTabSz="514350" rtl="0" eaLnBrk="1" latinLnBrk="0" hangingPunct="1"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85875" algn="l" defTabSz="514350" rtl="0" eaLnBrk="1" latinLnBrk="0" hangingPunct="1"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43050" algn="l" defTabSz="514350" rtl="0" eaLnBrk="1" latinLnBrk="0" hangingPunct="1"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800225" algn="l" defTabSz="514350" rtl="0" eaLnBrk="1" latinLnBrk="0" hangingPunct="1"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057400" algn="l" defTabSz="514350" rtl="0" eaLnBrk="1" latinLnBrk="0" hangingPunct="1"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84409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【</a:t>
            </a:r>
            <a:r>
              <a:rPr kumimoji="1" lang="ja-JP" alt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送付先</a:t>
            </a:r>
            <a:r>
              <a:rPr kumimoji="1" lang="en-US" altLang="ja-JP" sz="12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】</a:t>
            </a:r>
            <a:r>
              <a:rPr kumimoji="1" lang="ja-JP" alt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日本鍛造協会　</a:t>
            </a:r>
            <a:r>
              <a:rPr kumimoji="1" lang="en-US" altLang="ja-JP" sz="12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FAX</a:t>
            </a:r>
            <a:r>
              <a:rPr kumimoji="1" lang="ja-JP" alt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：</a:t>
            </a:r>
            <a:r>
              <a:rPr kumimoji="1" lang="en-US" altLang="ja-JP" sz="12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03-3664-6470</a:t>
            </a:r>
            <a:r>
              <a:rPr kumimoji="1" lang="ja-JP" alt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　／　</a:t>
            </a:r>
            <a:r>
              <a:rPr kumimoji="1" lang="en-US" altLang="ja-JP" sz="12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e-mail</a:t>
            </a:r>
            <a:r>
              <a:rPr kumimoji="1" lang="ja-JP" alt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：</a:t>
            </a:r>
            <a:r>
              <a:rPr kumimoji="1" lang="en-US" altLang="ja-JP" sz="12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jinzai@jfa-tanzo.jp</a:t>
            </a:r>
            <a:endParaRPr kumimoji="1" lang="ja-JP" altLang="en-US" sz="12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8990400C-50FE-72CF-BAB5-7BACD31896A8}"/>
              </a:ext>
            </a:extLst>
          </p:cNvPr>
          <p:cNvSpPr/>
          <p:nvPr/>
        </p:nvSpPr>
        <p:spPr>
          <a:xfrm>
            <a:off x="3827813" y="362874"/>
            <a:ext cx="2766418" cy="49823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 rtl="0">
              <a:defRPr lang="ja-jp"/>
            </a:defPPr>
            <a:lvl1pPr marL="0" algn="l" defTabSz="514350" rtl="0" eaLnBrk="1" latinLnBrk="0" hangingPunct="1"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57175" algn="l" defTabSz="514350" rtl="0" eaLnBrk="1" latinLnBrk="0" hangingPunct="1"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14350" algn="l" defTabSz="514350" rtl="0" eaLnBrk="1" latinLnBrk="0" hangingPunct="1"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771525" algn="l" defTabSz="514350" rtl="0" eaLnBrk="1" latinLnBrk="0" hangingPunct="1"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8700" algn="l" defTabSz="514350" rtl="0" eaLnBrk="1" latinLnBrk="0" hangingPunct="1"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85875" algn="l" defTabSz="514350" rtl="0" eaLnBrk="1" latinLnBrk="0" hangingPunct="1"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43050" algn="l" defTabSz="514350" rtl="0" eaLnBrk="1" latinLnBrk="0" hangingPunct="1"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800225" algn="l" defTabSz="514350" rtl="0" eaLnBrk="1" latinLnBrk="0" hangingPunct="1"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057400" algn="l" defTabSz="514350" rtl="0" eaLnBrk="1" latinLnBrk="0" hangingPunct="1"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84409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215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【 </a:t>
            </a:r>
            <a:r>
              <a:rPr kumimoji="1" lang="ja-JP" altLang="en-US" sz="2215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受講申込書 </a:t>
            </a:r>
            <a:r>
              <a:rPr kumimoji="1" lang="en-US" altLang="ja-JP" sz="2215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】</a:t>
            </a:r>
            <a:endParaRPr kumimoji="1" lang="ja-JP" altLang="en-US" sz="2215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02DF462D-90B4-03C7-4D40-7301289D29AC}"/>
              </a:ext>
            </a:extLst>
          </p:cNvPr>
          <p:cNvSpPr/>
          <p:nvPr/>
        </p:nvSpPr>
        <p:spPr>
          <a:xfrm>
            <a:off x="419159" y="1416968"/>
            <a:ext cx="1916930" cy="37475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 rtl="0">
              <a:defRPr lang="ja-jp"/>
            </a:defPPr>
            <a:lvl1pPr marL="0" algn="l" defTabSz="514350" rtl="0" eaLnBrk="1" latinLnBrk="0" hangingPunct="1"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57175" algn="l" defTabSz="514350" rtl="0" eaLnBrk="1" latinLnBrk="0" hangingPunct="1"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14350" algn="l" defTabSz="514350" rtl="0" eaLnBrk="1" latinLnBrk="0" hangingPunct="1"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771525" algn="l" defTabSz="514350" rtl="0" eaLnBrk="1" latinLnBrk="0" hangingPunct="1"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8700" algn="l" defTabSz="514350" rtl="0" eaLnBrk="1" latinLnBrk="0" hangingPunct="1"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85875" algn="l" defTabSz="514350" rtl="0" eaLnBrk="1" latinLnBrk="0" hangingPunct="1"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43050" algn="l" defTabSz="514350" rtl="0" eaLnBrk="1" latinLnBrk="0" hangingPunct="1"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800225" algn="l" defTabSz="514350" rtl="0" eaLnBrk="1" latinLnBrk="0" hangingPunct="1"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057400" algn="l" defTabSz="514350" rtl="0" eaLnBrk="1" latinLnBrk="0" hangingPunct="1"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84409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77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＜受講者情報＞</a:t>
            </a:r>
          </a:p>
        </p:txBody>
      </p:sp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5749F09D-A755-4B43-1C77-A43233C39AE8}"/>
              </a:ext>
            </a:extLst>
          </p:cNvPr>
          <p:cNvSpPr/>
          <p:nvPr/>
        </p:nvSpPr>
        <p:spPr>
          <a:xfrm>
            <a:off x="3530469" y="1468922"/>
            <a:ext cx="2883877" cy="32824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 rtl="0">
              <a:defRPr lang="ja-jp"/>
            </a:defPPr>
            <a:lvl1pPr marL="0" algn="l" defTabSz="514350" rtl="0" eaLnBrk="1" latinLnBrk="0" hangingPunct="1"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57175" algn="l" defTabSz="514350" rtl="0" eaLnBrk="1" latinLnBrk="0" hangingPunct="1"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14350" algn="l" defTabSz="514350" rtl="0" eaLnBrk="1" latinLnBrk="0" hangingPunct="1"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771525" algn="l" defTabSz="514350" rtl="0" eaLnBrk="1" latinLnBrk="0" hangingPunct="1"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8700" algn="l" defTabSz="514350" rtl="0" eaLnBrk="1" latinLnBrk="0" hangingPunct="1"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85875" algn="l" defTabSz="514350" rtl="0" eaLnBrk="1" latinLnBrk="0" hangingPunct="1"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43050" algn="l" defTabSz="514350" rtl="0" eaLnBrk="1" latinLnBrk="0" hangingPunct="1"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800225" algn="l" defTabSz="514350" rtl="0" eaLnBrk="1" latinLnBrk="0" hangingPunct="1"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057400" algn="l" defTabSz="514350" rtl="0" eaLnBrk="1" latinLnBrk="0" hangingPunct="1"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84409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108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申込日 ： 令和</a:t>
            </a:r>
            <a:r>
              <a:rPr kumimoji="1" lang="en-US" altLang="ja-JP" sz="1108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7</a:t>
            </a:r>
            <a:r>
              <a:rPr kumimoji="1" lang="ja-JP" altLang="en-US" sz="1108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年　　　　月　　　　日</a:t>
            </a:r>
          </a:p>
        </p:txBody>
      </p:sp>
      <p:sp>
        <p:nvSpPr>
          <p:cNvPr id="24" name="正方形/長方形 23">
            <a:extLst>
              <a:ext uri="{FF2B5EF4-FFF2-40B4-BE49-F238E27FC236}">
                <a16:creationId xmlns:a16="http://schemas.microsoft.com/office/drawing/2014/main" id="{2DDA5D0E-53F4-43F9-431B-E4EE74D1B643}"/>
              </a:ext>
            </a:extLst>
          </p:cNvPr>
          <p:cNvSpPr/>
          <p:nvPr/>
        </p:nvSpPr>
        <p:spPr>
          <a:xfrm>
            <a:off x="1094642" y="5625611"/>
            <a:ext cx="2883877" cy="32824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 rtl="0">
              <a:defRPr lang="ja-jp"/>
            </a:defPPr>
            <a:lvl1pPr marL="0" algn="l" defTabSz="514350" rtl="0" eaLnBrk="1" latinLnBrk="0" hangingPunct="1"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57175" algn="l" defTabSz="514350" rtl="0" eaLnBrk="1" latinLnBrk="0" hangingPunct="1"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14350" algn="l" defTabSz="514350" rtl="0" eaLnBrk="1" latinLnBrk="0" hangingPunct="1"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771525" algn="l" defTabSz="514350" rtl="0" eaLnBrk="1" latinLnBrk="0" hangingPunct="1"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8700" algn="l" defTabSz="514350" rtl="0" eaLnBrk="1" latinLnBrk="0" hangingPunct="1"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85875" algn="l" defTabSz="514350" rtl="0" eaLnBrk="1" latinLnBrk="0" hangingPunct="1"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43050" algn="l" defTabSz="514350" rtl="0" eaLnBrk="1" latinLnBrk="0" hangingPunct="1"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800225" algn="l" defTabSz="514350" rtl="0" eaLnBrk="1" latinLnBrk="0" hangingPunct="1"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057400" algn="l" defTabSz="514350" rtl="0" eaLnBrk="1" latinLnBrk="0" hangingPunct="1"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84409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108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graphicFrame>
        <p:nvGraphicFramePr>
          <p:cNvPr id="26" name="表 10">
            <a:extLst>
              <a:ext uri="{FF2B5EF4-FFF2-40B4-BE49-F238E27FC236}">
                <a16:creationId xmlns:a16="http://schemas.microsoft.com/office/drawing/2014/main" id="{3FEBE1AD-6DD2-B67A-08B6-ECC56A37638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7326851"/>
              </p:ext>
            </p:extLst>
          </p:nvPr>
        </p:nvGraphicFramePr>
        <p:xfrm>
          <a:off x="363230" y="5703181"/>
          <a:ext cx="5955615" cy="24818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39090">
                  <a:extLst>
                    <a:ext uri="{9D8B030D-6E8A-4147-A177-3AD203B41FA5}">
                      <a16:colId xmlns:a16="http://schemas.microsoft.com/office/drawing/2014/main" val="2103666716"/>
                    </a:ext>
                  </a:extLst>
                </a:gridCol>
                <a:gridCol w="3576114">
                  <a:extLst>
                    <a:ext uri="{9D8B030D-6E8A-4147-A177-3AD203B41FA5}">
                      <a16:colId xmlns:a16="http://schemas.microsoft.com/office/drawing/2014/main" val="745368887"/>
                    </a:ext>
                  </a:extLst>
                </a:gridCol>
                <a:gridCol w="1740411">
                  <a:extLst>
                    <a:ext uri="{9D8B030D-6E8A-4147-A177-3AD203B41FA5}">
                      <a16:colId xmlns:a16="http://schemas.microsoft.com/office/drawing/2014/main" val="605515687"/>
                    </a:ext>
                  </a:extLst>
                </a:gridCol>
              </a:tblGrid>
              <a:tr h="60027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会社名</a:t>
                      </a: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644E"/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kumimoji="1" lang="en-US" altLang="ja-JP" sz="1000" dirty="0">
                        <a:solidFill>
                          <a:schemeClr val="tx2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en-US" altLang="ja-JP" sz="1000" dirty="0">
                          <a:solidFill>
                            <a:schemeClr val="tx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                                                   </a:t>
                      </a:r>
                    </a:p>
                    <a:p>
                      <a:r>
                        <a:rPr kumimoji="1" lang="en-US" altLang="ja-JP" sz="1000" dirty="0">
                          <a:solidFill>
                            <a:schemeClr val="tx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(</a:t>
                      </a:r>
                      <a:r>
                        <a:rPr kumimoji="1" lang="ja-JP" altLang="en-US" sz="1000" dirty="0">
                          <a:solidFill>
                            <a:schemeClr val="tx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所属部・課 ／ 役職</a:t>
                      </a:r>
                      <a:r>
                        <a:rPr kumimoji="1" lang="en-US" altLang="ja-JP" sz="1000" dirty="0">
                          <a:solidFill>
                            <a:schemeClr val="tx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</a:p>
                  </a:txBody>
                  <a:tcPr marL="51435" marR="51435" marT="25718" marB="2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en-US" altLang="ja-JP" sz="1050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71235697"/>
                  </a:ext>
                </a:extLst>
              </a:tr>
              <a:tr h="42282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所在地</a:t>
                      </a: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644E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tabLst>
                          <a:tab pos="2241550" algn="l"/>
                        </a:tabLst>
                      </a:pPr>
                      <a:r>
                        <a:rPr kumimoji="1" lang="ja-JP" altLang="en-US" sz="1100" dirty="0">
                          <a:solidFill>
                            <a:schemeClr val="tx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〒</a:t>
                      </a:r>
                    </a:p>
                  </a:txBody>
                  <a:tcPr marL="51435" marR="51435" marT="25718" marB="2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37589306"/>
                  </a:ext>
                </a:extLst>
              </a:tr>
              <a:tr h="28813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氏　名</a:t>
                      </a: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644E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solidFill>
                          <a:schemeClr val="tx2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4">
                  <a:txBody>
                    <a:bodyPr/>
                    <a:lstStyle/>
                    <a:p>
                      <a:endParaRPr kumimoji="1" lang="ja-JP" altLang="en-US" sz="1100" dirty="0">
                        <a:solidFill>
                          <a:schemeClr val="tx2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51435" marR="51435" marT="25718" marB="2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31331008"/>
                  </a:ext>
                </a:extLst>
              </a:tr>
              <a:tr h="320148">
                <a:tc rowSpan="3">
                  <a:txBody>
                    <a:bodyPr/>
                    <a:lstStyle/>
                    <a:p>
                      <a:pPr algn="ctr"/>
                      <a:endParaRPr kumimoji="1" lang="en-US" altLang="ja-JP" sz="1000" b="1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0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連絡先</a:t>
                      </a:r>
                    </a:p>
                  </a:txBody>
                  <a:tcPr marL="51435" marR="51435" marT="25718" marB="2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644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300" dirty="0">
                          <a:solidFill>
                            <a:schemeClr val="tx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TEL</a:t>
                      </a:r>
                      <a:r>
                        <a:rPr kumimoji="1" lang="ja-JP" altLang="en-US" sz="1300" dirty="0">
                          <a:solidFill>
                            <a:schemeClr val="tx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：</a:t>
                      </a:r>
                      <a:endParaRPr kumimoji="1" lang="en-US" altLang="ja-JP" sz="1300" dirty="0">
                        <a:solidFill>
                          <a:schemeClr val="tx2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kumimoji="1" lang="en-US" altLang="ja-JP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37980266"/>
                  </a:ext>
                </a:extLst>
              </a:tr>
              <a:tr h="320148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300" dirty="0">
                          <a:solidFill>
                            <a:schemeClr val="tx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FAX</a:t>
                      </a:r>
                      <a:r>
                        <a:rPr kumimoji="1" lang="ja-JP" altLang="en-US" sz="1300" dirty="0">
                          <a:solidFill>
                            <a:schemeClr val="tx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：</a:t>
                      </a:r>
                      <a:endParaRPr kumimoji="1" lang="en-US" altLang="ja-JP" sz="1300" dirty="0">
                        <a:solidFill>
                          <a:schemeClr val="tx2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kumimoji="1" lang="en-US" altLang="ja-JP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62266633"/>
                  </a:ext>
                </a:extLst>
              </a:tr>
              <a:tr h="530283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1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300" dirty="0">
                          <a:solidFill>
                            <a:schemeClr val="tx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e-mail :           </a:t>
                      </a:r>
                      <a:r>
                        <a:rPr kumimoji="1" lang="ja-JP" altLang="en-US" sz="1300" dirty="0">
                          <a:solidFill>
                            <a:schemeClr val="tx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  <a:r>
                        <a:rPr kumimoji="1" lang="en-US" altLang="ja-JP" sz="1300" dirty="0">
                          <a:solidFill>
                            <a:schemeClr val="tx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    @</a:t>
                      </a:r>
                      <a:endParaRPr kumimoji="1" lang="ja-JP" altLang="en-US" sz="1300" dirty="0">
                        <a:solidFill>
                          <a:schemeClr val="tx2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l"/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34839613"/>
                  </a:ext>
                </a:extLst>
              </a:tr>
            </a:tbl>
          </a:graphicData>
        </a:graphic>
      </p:graphicFrame>
      <p:sp>
        <p:nvSpPr>
          <p:cNvPr id="36" name="正方形/長方形 35">
            <a:extLst>
              <a:ext uri="{FF2B5EF4-FFF2-40B4-BE49-F238E27FC236}">
                <a16:creationId xmlns:a16="http://schemas.microsoft.com/office/drawing/2014/main" id="{D1660DA0-C358-8336-C9FC-6D0D8F2AB0DC}"/>
              </a:ext>
            </a:extLst>
          </p:cNvPr>
          <p:cNvSpPr/>
          <p:nvPr/>
        </p:nvSpPr>
        <p:spPr>
          <a:xfrm>
            <a:off x="5604293" y="7908555"/>
            <a:ext cx="835143" cy="33995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 rtl="0">
              <a:defRPr lang="ja-jp"/>
            </a:defPPr>
            <a:lvl1pPr marL="0" algn="l" defTabSz="514350" rtl="0" eaLnBrk="1" latinLnBrk="0" hangingPunct="1"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57175" algn="l" defTabSz="514350" rtl="0" eaLnBrk="1" latinLnBrk="0" hangingPunct="1"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14350" algn="l" defTabSz="514350" rtl="0" eaLnBrk="1" latinLnBrk="0" hangingPunct="1"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771525" algn="l" defTabSz="514350" rtl="0" eaLnBrk="1" latinLnBrk="0" hangingPunct="1"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8700" algn="l" defTabSz="514350" rtl="0" eaLnBrk="1" latinLnBrk="0" hangingPunct="1"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85875" algn="l" defTabSz="514350" rtl="0" eaLnBrk="1" latinLnBrk="0" hangingPunct="1"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43050" algn="l" defTabSz="514350" rtl="0" eaLnBrk="1" latinLnBrk="0" hangingPunct="1"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800225" algn="l" defTabSz="514350" rtl="0" eaLnBrk="1" latinLnBrk="0" hangingPunct="1"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057400" algn="l" defTabSz="514350" rtl="0" eaLnBrk="1" latinLnBrk="0" hangingPunct="1"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84409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15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受領印欄</a:t>
            </a:r>
          </a:p>
        </p:txBody>
      </p:sp>
      <p:graphicFrame>
        <p:nvGraphicFramePr>
          <p:cNvPr id="38" name="表 10">
            <a:extLst>
              <a:ext uri="{FF2B5EF4-FFF2-40B4-BE49-F238E27FC236}">
                <a16:creationId xmlns:a16="http://schemas.microsoft.com/office/drawing/2014/main" id="{FF395DDA-6E39-F100-8D7F-7FFF2FF67CA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8288906"/>
              </p:ext>
            </p:extLst>
          </p:nvPr>
        </p:nvGraphicFramePr>
        <p:xfrm>
          <a:off x="377192" y="1792504"/>
          <a:ext cx="6062244" cy="3263210"/>
        </p:xfrm>
        <a:graphic>
          <a:graphicData uri="http://schemas.openxmlformats.org/drawingml/2006/table">
            <a:tbl>
              <a:tblPr firstRow="1" bandRow="1">
                <a:tableStyleId>{F2DE63D5-997A-4646-A377-4702673A728D}</a:tableStyleId>
              </a:tblPr>
              <a:tblGrid>
                <a:gridCol w="294225">
                  <a:extLst>
                    <a:ext uri="{9D8B030D-6E8A-4147-A177-3AD203B41FA5}">
                      <a16:colId xmlns:a16="http://schemas.microsoft.com/office/drawing/2014/main" val="2103666716"/>
                    </a:ext>
                  </a:extLst>
                </a:gridCol>
                <a:gridCol w="3032482">
                  <a:extLst>
                    <a:ext uri="{9D8B030D-6E8A-4147-A177-3AD203B41FA5}">
                      <a16:colId xmlns:a16="http://schemas.microsoft.com/office/drawing/2014/main" val="745368887"/>
                    </a:ext>
                  </a:extLst>
                </a:gridCol>
                <a:gridCol w="2735537">
                  <a:extLst>
                    <a:ext uri="{9D8B030D-6E8A-4147-A177-3AD203B41FA5}">
                      <a16:colId xmlns:a16="http://schemas.microsoft.com/office/drawing/2014/main" val="3754583298"/>
                    </a:ext>
                  </a:extLst>
                </a:gridCol>
              </a:tblGrid>
              <a:tr h="259210">
                <a:tc rowSpan="3">
                  <a:txBody>
                    <a:bodyPr/>
                    <a:lstStyle/>
                    <a:p>
                      <a:pPr algn="ctr"/>
                      <a:r>
                        <a:rPr kumimoji="1" lang="en-US" altLang="ja-JP" sz="1100" b="0" dirty="0">
                          <a:solidFill>
                            <a:schemeClr val="bg1"/>
                          </a:solidFill>
                        </a:rPr>
                        <a:t>1</a:t>
                      </a:r>
                      <a:endParaRPr kumimoji="1" lang="ja-JP" altLang="en-US" sz="1100" b="0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51435" marR="51435" marT="25718" marB="2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644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900" dirty="0">
                          <a:solidFill>
                            <a:schemeClr val="tx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ふりがな</a:t>
                      </a: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r>
                        <a:rPr kumimoji="1" lang="ja-JP" altLang="en-US" sz="1000" b="0" dirty="0">
                          <a:solidFill>
                            <a:schemeClr val="tx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所属部・課　／　役職</a:t>
                      </a:r>
                      <a:endParaRPr kumimoji="1" lang="en-US" altLang="ja-JP" sz="1000" b="0" dirty="0">
                        <a:solidFill>
                          <a:schemeClr val="tx2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endParaRPr kumimoji="1" lang="en-US" altLang="ja-JP" sz="1000" b="0" dirty="0">
                        <a:solidFill>
                          <a:schemeClr val="tx2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endParaRPr kumimoji="1" lang="ja-JP" altLang="en-US" sz="1000" b="0" dirty="0">
                        <a:solidFill>
                          <a:schemeClr val="tx2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51435" marR="51435" marT="25718" marB="2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61923672"/>
                  </a:ext>
                </a:extLst>
              </a:tr>
              <a:tr h="777358">
                <a:tc vMerge="1">
                  <a:txBody>
                    <a:bodyPr/>
                    <a:lstStyle/>
                    <a:p>
                      <a:endParaRPr kumimoji="1" lang="ja-JP" altLang="en-US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solidFill>
                            <a:schemeClr val="tx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氏　名：</a:t>
                      </a: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1178887"/>
                  </a:ext>
                </a:extLst>
              </a:tr>
              <a:tr h="533853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2343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>
                          <a:solidFill>
                            <a:schemeClr val="tx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e-mail :                 @</a:t>
                      </a:r>
                      <a:endParaRPr kumimoji="1" lang="ja-JP" altLang="en-US" sz="1100" dirty="0">
                        <a:solidFill>
                          <a:schemeClr val="tx2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endParaRPr kumimoji="1" lang="ja-JP" altLang="en-US" sz="1100" dirty="0">
                        <a:solidFill>
                          <a:schemeClr val="tx2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>
                          <a:solidFill>
                            <a:schemeClr val="tx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生年月日：</a:t>
                      </a:r>
                      <a:endParaRPr kumimoji="1" lang="en-US" altLang="ja-JP" sz="1100">
                        <a:solidFill>
                          <a:schemeClr val="tx2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>
                          <a:solidFill>
                            <a:schemeClr val="tx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　　　　　　　年　　　　　月　　　　　　日</a:t>
                      </a:r>
                      <a:endParaRPr kumimoji="1" lang="ja-JP" altLang="en-US" sz="1100" dirty="0">
                        <a:solidFill>
                          <a:schemeClr val="tx2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60573170"/>
                  </a:ext>
                </a:extLst>
              </a:tr>
              <a:tr h="259210">
                <a:tc rowSpan="3"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>
                          <a:solidFill>
                            <a:schemeClr val="bg1"/>
                          </a:solidFill>
                        </a:rPr>
                        <a:t>2</a:t>
                      </a:r>
                      <a:endParaRPr kumimoji="1" lang="ja-JP" altLang="en-US" sz="1100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51435" marR="51435" marT="25718" marB="2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644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900" dirty="0">
                          <a:solidFill>
                            <a:schemeClr val="tx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ふりがな</a:t>
                      </a: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r>
                        <a:rPr kumimoji="1" lang="ja-JP" altLang="en-US" sz="1000" b="0" dirty="0">
                          <a:solidFill>
                            <a:schemeClr val="tx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所属部・課　／　役職</a:t>
                      </a:r>
                      <a:endParaRPr kumimoji="1" lang="en-US" altLang="ja-JP" sz="1000" b="0" dirty="0">
                        <a:solidFill>
                          <a:schemeClr val="tx2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endParaRPr kumimoji="1" lang="en-US" altLang="ja-JP" sz="1000" b="0" dirty="0">
                        <a:solidFill>
                          <a:schemeClr val="tx2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51435" marR="51435" marT="25718" marB="2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37980266"/>
                  </a:ext>
                </a:extLst>
              </a:tr>
              <a:tr h="846253">
                <a:tc vMerge="1">
                  <a:txBody>
                    <a:bodyPr/>
                    <a:lstStyle/>
                    <a:p>
                      <a:endParaRPr kumimoji="1" lang="ja-JP" altLang="en-US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solidFill>
                            <a:schemeClr val="tx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氏　名：</a:t>
                      </a: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413305"/>
                  </a:ext>
                </a:extLst>
              </a:tr>
              <a:tr h="427307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2343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>
                          <a:solidFill>
                            <a:schemeClr val="tx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e-mail :                 @</a:t>
                      </a:r>
                      <a:endParaRPr kumimoji="1" lang="ja-JP" altLang="en-US" sz="1100" dirty="0">
                        <a:solidFill>
                          <a:schemeClr val="tx2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endParaRPr kumimoji="1" lang="ja-JP" altLang="en-US" sz="1100" dirty="0">
                        <a:solidFill>
                          <a:schemeClr val="tx2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>
                          <a:solidFill>
                            <a:schemeClr val="tx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生年月日：</a:t>
                      </a:r>
                      <a:endParaRPr kumimoji="1" lang="en-US" altLang="ja-JP" sz="1100">
                        <a:solidFill>
                          <a:schemeClr val="tx2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>
                          <a:solidFill>
                            <a:schemeClr val="tx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　　　　　　　年　　　　　月　　　　　　日</a:t>
                      </a:r>
                    </a:p>
                    <a:p>
                      <a:pPr marL="0" marR="0" lvl="0" indent="0" algn="l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100" dirty="0">
                        <a:solidFill>
                          <a:schemeClr val="tx2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04923837"/>
                  </a:ext>
                </a:extLst>
              </a:tr>
            </a:tbl>
          </a:graphicData>
        </a:graphic>
      </p:graphicFrame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775145EE-2F81-21DB-7E69-449E3A433D6E}"/>
              </a:ext>
            </a:extLst>
          </p:cNvPr>
          <p:cNvGrpSpPr/>
          <p:nvPr/>
        </p:nvGrpSpPr>
        <p:grpSpPr>
          <a:xfrm>
            <a:off x="484252" y="8279312"/>
            <a:ext cx="5683221" cy="831972"/>
            <a:chOff x="519518" y="8312028"/>
            <a:chExt cx="5683221" cy="831972"/>
          </a:xfrm>
        </p:grpSpPr>
        <p:sp>
          <p:nvSpPr>
            <p:cNvPr id="32" name="正方形/長方形 31">
              <a:extLst>
                <a:ext uri="{FF2B5EF4-FFF2-40B4-BE49-F238E27FC236}">
                  <a16:creationId xmlns:a16="http://schemas.microsoft.com/office/drawing/2014/main" id="{90F8780F-C0FF-C9FB-5841-7E7A01BB9905}"/>
                </a:ext>
              </a:extLst>
            </p:cNvPr>
            <p:cNvSpPr/>
            <p:nvPr/>
          </p:nvSpPr>
          <p:spPr>
            <a:xfrm>
              <a:off x="519518" y="8312028"/>
              <a:ext cx="5683221" cy="831972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 rtl="0">
                <a:defRPr lang="ja-jp"/>
              </a:defPPr>
              <a:lvl1pPr marL="0" algn="l" defTabSz="514350" rtl="0" eaLnBrk="1" latinLnBrk="0" hangingPunct="1">
                <a:defRPr sz="1013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257175" algn="l" defTabSz="514350" rtl="0" eaLnBrk="1" latinLnBrk="0" hangingPunct="1">
                <a:defRPr sz="1013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514350" algn="l" defTabSz="514350" rtl="0" eaLnBrk="1" latinLnBrk="0" hangingPunct="1">
                <a:defRPr sz="1013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771525" algn="l" defTabSz="514350" rtl="0" eaLnBrk="1" latinLnBrk="0" hangingPunct="1">
                <a:defRPr sz="1013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028700" algn="l" defTabSz="514350" rtl="0" eaLnBrk="1" latinLnBrk="0" hangingPunct="1">
                <a:defRPr sz="1013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285875" algn="l" defTabSz="514350" rtl="0" eaLnBrk="1" latinLnBrk="0" hangingPunct="1">
                <a:defRPr sz="1013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1543050" algn="l" defTabSz="514350" rtl="0" eaLnBrk="1" latinLnBrk="0" hangingPunct="1">
                <a:defRPr sz="1013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1800225" algn="l" defTabSz="514350" rtl="0" eaLnBrk="1" latinLnBrk="0" hangingPunct="1">
                <a:defRPr sz="1013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057400" algn="l" defTabSz="514350" rtl="0" eaLnBrk="1" latinLnBrk="0" hangingPunct="1">
                <a:defRPr sz="1013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r" defTabSz="84409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015" b="0" i="0" u="none" strike="noStrike" kern="120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+mn-cs"/>
                </a:rPr>
                <a:t>〒</a:t>
              </a:r>
              <a:r>
                <a:rPr kumimoji="1" lang="en-US" altLang="ja-JP" sz="1015" b="0" i="0" u="none" strike="noStrike" kern="120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+mn-cs"/>
                </a:rPr>
                <a:t>103-0023</a:t>
              </a:r>
              <a:r>
                <a:rPr kumimoji="1" lang="ja-JP" altLang="en-US" sz="1015" b="0" i="0" u="none" strike="noStrike" kern="120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+mn-cs"/>
                </a:rPr>
                <a:t>東京都中央区日本橋本町</a:t>
              </a:r>
              <a:r>
                <a:rPr kumimoji="1" lang="en-US" altLang="ja-JP" sz="1015" b="0" i="0" u="none" strike="noStrike" kern="120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+mn-cs"/>
                </a:rPr>
                <a:t>4</a:t>
              </a:r>
              <a:r>
                <a:rPr kumimoji="1" lang="ja-JP" altLang="en-US" sz="1015" b="0" i="0" u="none" strike="noStrike" kern="120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+mn-cs"/>
                </a:rPr>
                <a:t>丁目</a:t>
              </a:r>
              <a:r>
                <a:rPr kumimoji="1" lang="en-US" altLang="ja-JP" sz="1015" b="0" i="0" u="none" strike="noStrike" kern="120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+mn-cs"/>
                </a:rPr>
                <a:t>9</a:t>
              </a:r>
              <a:r>
                <a:rPr kumimoji="1" lang="ja-JP" altLang="en-US" sz="1015" b="0" i="0" u="none" strike="noStrike" kern="120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+mn-cs"/>
                </a:rPr>
                <a:t>番</a:t>
              </a:r>
              <a:r>
                <a:rPr kumimoji="1" lang="en-US" altLang="ja-JP" sz="1015" b="0" i="0" u="none" strike="noStrike" kern="120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+mn-cs"/>
                </a:rPr>
                <a:t>2</a:t>
              </a:r>
              <a:r>
                <a:rPr kumimoji="1" lang="ja-JP" altLang="en-US" sz="1015" b="0" i="0" u="none" strike="noStrike" kern="120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+mn-cs"/>
                </a:rPr>
                <a:t>号</a:t>
              </a:r>
              <a:endParaRPr kumimoji="1" lang="en-US" altLang="ja-JP" sz="369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endParaRPr>
            </a:p>
            <a:p>
              <a:pPr marL="0" marR="0" lvl="0" indent="0" algn="r" defTabSz="84409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en-US" altLang="ja-JP" sz="369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endParaRPr>
            </a:p>
            <a:p>
              <a:pPr marL="0" marR="0" lvl="0" indent="0" algn="r" defTabSz="84409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015" b="0" i="0" u="none" strike="noStrike" kern="120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+mn-cs"/>
                </a:rPr>
                <a:t>　</a:t>
              </a:r>
              <a:r>
                <a:rPr kumimoji="1" lang="en-US" altLang="ja-JP" sz="1015" b="0" i="0" u="none" strike="noStrike" kern="120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+mn-cs"/>
                </a:rPr>
                <a:t>TEL</a:t>
              </a:r>
              <a:r>
                <a:rPr kumimoji="1" lang="ja-JP" altLang="en-US" sz="1015" b="0" i="0" u="none" strike="noStrike" kern="120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+mn-cs"/>
                </a:rPr>
                <a:t>：</a:t>
              </a:r>
              <a:r>
                <a:rPr kumimoji="1" lang="en-US" altLang="ja-JP" sz="1015" b="0" i="0" u="none" strike="noStrike" kern="120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+mn-cs"/>
                </a:rPr>
                <a:t>03-5643-5321 </a:t>
              </a:r>
              <a:r>
                <a:rPr kumimoji="1" lang="ja-JP" altLang="en-US" sz="1015" b="0" i="0" u="none" strike="noStrike" kern="120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+mn-cs"/>
                </a:rPr>
                <a:t>　／　 </a:t>
              </a:r>
              <a:r>
                <a:rPr kumimoji="1" lang="en-US" altLang="ja-JP" sz="1015" b="0" i="0" u="none" strike="noStrike" kern="120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+mn-cs"/>
                </a:rPr>
                <a:t>FAX</a:t>
              </a:r>
              <a:r>
                <a:rPr kumimoji="1" lang="ja-JP" altLang="en-US" sz="1015" b="0" i="0" u="none" strike="noStrike" kern="120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+mn-cs"/>
                </a:rPr>
                <a:t>：</a:t>
              </a:r>
              <a:r>
                <a:rPr kumimoji="1" lang="en-US" altLang="ja-JP" sz="1015" b="0" i="0" u="none" strike="noStrike" kern="120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+mn-cs"/>
                </a:rPr>
                <a:t>03-3664-6470 </a:t>
              </a:r>
              <a:r>
                <a:rPr kumimoji="1" lang="ja-JP" altLang="en-US" sz="1015" b="0" i="0" u="none" strike="noStrike" kern="120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+mn-cs"/>
                </a:rPr>
                <a:t>　／　 </a:t>
              </a:r>
              <a:r>
                <a:rPr kumimoji="1" lang="en-US" altLang="ja-JP" sz="1015" b="0" i="0" u="none" strike="noStrike" kern="120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+mn-cs"/>
                </a:rPr>
                <a:t>e-mail</a:t>
              </a:r>
              <a:r>
                <a:rPr kumimoji="1" lang="ja-JP" altLang="en-US" sz="1015" b="0" i="0" u="none" strike="noStrike" kern="1200" cap="none" spc="0" normalizeH="0" baseline="0" noProof="0" dirty="0">
                  <a:ln>
                    <a:noFill/>
                  </a:ln>
                  <a:solidFill>
                    <a:schemeClr val="tx2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+mn-cs"/>
                </a:rPr>
                <a:t>：</a:t>
              </a:r>
              <a:r>
                <a:rPr kumimoji="1" lang="en-US" altLang="ja-JP" sz="1015" b="1" i="0" u="none" strike="noStrike" kern="1200" cap="none" spc="0" normalizeH="0" baseline="0" noProof="0" dirty="0">
                  <a:ln>
                    <a:noFill/>
                  </a:ln>
                  <a:solidFill>
                    <a:schemeClr val="tx2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+mn-cs"/>
                </a:rPr>
                <a:t> jinzai@jfa-tanzo.jp</a:t>
              </a:r>
              <a:endParaRPr kumimoji="1" lang="en-US" altLang="ja-JP" sz="1015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endParaRPr>
            </a:p>
          </p:txBody>
        </p:sp>
        <p:sp>
          <p:nvSpPr>
            <p:cNvPr id="30" name="正方形/長方形 29">
              <a:extLst>
                <a:ext uri="{FF2B5EF4-FFF2-40B4-BE49-F238E27FC236}">
                  <a16:creationId xmlns:a16="http://schemas.microsoft.com/office/drawing/2014/main" id="{CFCA8146-9F4F-348D-CC63-527D71C94B0F}"/>
                </a:ext>
              </a:extLst>
            </p:cNvPr>
            <p:cNvSpPr/>
            <p:nvPr/>
          </p:nvSpPr>
          <p:spPr>
            <a:xfrm>
              <a:off x="874213" y="8451772"/>
              <a:ext cx="2678723" cy="32824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 rtl="0">
                <a:defRPr lang="ja-jp"/>
              </a:defPPr>
              <a:lvl1pPr marL="0" algn="l" defTabSz="514350" rtl="0" eaLnBrk="1" latinLnBrk="0" hangingPunct="1">
                <a:defRPr sz="1013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257175" algn="l" defTabSz="514350" rtl="0" eaLnBrk="1" latinLnBrk="0" hangingPunct="1">
                <a:defRPr sz="1013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514350" algn="l" defTabSz="514350" rtl="0" eaLnBrk="1" latinLnBrk="0" hangingPunct="1">
                <a:defRPr sz="1013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771525" algn="l" defTabSz="514350" rtl="0" eaLnBrk="1" latinLnBrk="0" hangingPunct="1">
                <a:defRPr sz="1013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028700" algn="l" defTabSz="514350" rtl="0" eaLnBrk="1" latinLnBrk="0" hangingPunct="1">
                <a:defRPr sz="1013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285875" algn="l" defTabSz="514350" rtl="0" eaLnBrk="1" latinLnBrk="0" hangingPunct="1">
                <a:defRPr sz="1013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1543050" algn="l" defTabSz="514350" rtl="0" eaLnBrk="1" latinLnBrk="0" hangingPunct="1">
                <a:defRPr sz="1013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1800225" algn="l" defTabSz="514350" rtl="0" eaLnBrk="1" latinLnBrk="0" hangingPunct="1">
                <a:defRPr sz="1013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057400" algn="l" defTabSz="514350" rtl="0" eaLnBrk="1" latinLnBrk="0" hangingPunct="1">
                <a:defRPr sz="1013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84409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292" b="1" i="0" u="none" strike="noStrike" kern="120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+mn-cs"/>
                </a:rPr>
                <a:t>一般社団法人 日本鍛造協会</a:t>
              </a:r>
            </a:p>
          </p:txBody>
        </p:sp>
      </p:grpSp>
      <p:grpSp>
        <p:nvGrpSpPr>
          <p:cNvPr id="5" name="グループ化 4">
            <a:extLst>
              <a:ext uri="{FF2B5EF4-FFF2-40B4-BE49-F238E27FC236}">
                <a16:creationId xmlns:a16="http://schemas.microsoft.com/office/drawing/2014/main" id="{ED887FF8-EC64-5C09-236B-FCD35A48749D}"/>
              </a:ext>
            </a:extLst>
          </p:cNvPr>
          <p:cNvGrpSpPr/>
          <p:nvPr/>
        </p:nvGrpSpPr>
        <p:grpSpPr>
          <a:xfrm>
            <a:off x="327635" y="5138169"/>
            <a:ext cx="6202730" cy="395075"/>
            <a:chOff x="391500" y="5526290"/>
            <a:chExt cx="6202730" cy="395075"/>
          </a:xfrm>
        </p:grpSpPr>
        <p:sp>
          <p:nvSpPr>
            <p:cNvPr id="28" name="正方形/長方形 27">
              <a:extLst>
                <a:ext uri="{FF2B5EF4-FFF2-40B4-BE49-F238E27FC236}">
                  <a16:creationId xmlns:a16="http://schemas.microsoft.com/office/drawing/2014/main" id="{092D39E1-17A9-5035-D426-EABFC6348293}"/>
                </a:ext>
              </a:extLst>
            </p:cNvPr>
            <p:cNvSpPr/>
            <p:nvPr/>
          </p:nvSpPr>
          <p:spPr>
            <a:xfrm>
              <a:off x="391500" y="5561871"/>
              <a:ext cx="5098719" cy="35949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 rtl="0">
                <a:defRPr lang="ja-jp"/>
              </a:defPPr>
              <a:lvl1pPr marL="0" algn="l" defTabSz="514350" rtl="0" eaLnBrk="1" latinLnBrk="0" hangingPunct="1">
                <a:defRPr sz="1013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257175" algn="l" defTabSz="514350" rtl="0" eaLnBrk="1" latinLnBrk="0" hangingPunct="1">
                <a:defRPr sz="1013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514350" algn="l" defTabSz="514350" rtl="0" eaLnBrk="1" latinLnBrk="0" hangingPunct="1">
                <a:defRPr sz="1013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771525" algn="l" defTabSz="514350" rtl="0" eaLnBrk="1" latinLnBrk="0" hangingPunct="1">
                <a:defRPr sz="1013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028700" algn="l" defTabSz="514350" rtl="0" eaLnBrk="1" latinLnBrk="0" hangingPunct="1">
                <a:defRPr sz="1013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285875" algn="l" defTabSz="514350" rtl="0" eaLnBrk="1" latinLnBrk="0" hangingPunct="1">
                <a:defRPr sz="1013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1543050" algn="l" defTabSz="514350" rtl="0" eaLnBrk="1" latinLnBrk="0" hangingPunct="1">
                <a:defRPr sz="1013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1800225" algn="l" defTabSz="514350" rtl="0" eaLnBrk="1" latinLnBrk="0" hangingPunct="1">
                <a:defRPr sz="1013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057400" algn="l" defTabSz="514350" rtl="0" eaLnBrk="1" latinLnBrk="0" hangingPunct="1">
                <a:defRPr sz="1013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84409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477" b="1" i="0" u="none" strike="noStrike" kern="120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+mn-cs"/>
                </a:rPr>
                <a:t>＜申込者情報＞　　</a:t>
              </a:r>
              <a:r>
                <a:rPr kumimoji="1" lang="en-US" altLang="ja-JP" sz="1108" b="1" i="0" u="none" strike="noStrike" kern="120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+mn-cs"/>
                </a:rPr>
                <a:t>※ </a:t>
              </a:r>
              <a:r>
                <a:rPr kumimoji="1" lang="ja-JP" altLang="en-US" sz="1108" b="1" i="0" u="none" strike="noStrike" kern="120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+mn-cs"/>
                </a:rPr>
                <a:t>請求書送付先　</a:t>
              </a:r>
              <a:endParaRPr kumimoji="1" lang="ja-JP" altLang="en-US" sz="1477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endParaRPr>
            </a:p>
          </p:txBody>
        </p:sp>
        <p:grpSp>
          <p:nvGrpSpPr>
            <p:cNvPr id="2" name="グループ化 1">
              <a:extLst>
                <a:ext uri="{FF2B5EF4-FFF2-40B4-BE49-F238E27FC236}">
                  <a16:creationId xmlns:a16="http://schemas.microsoft.com/office/drawing/2014/main" id="{791E5090-7C01-6347-8D17-25EA2E98098A}"/>
                </a:ext>
              </a:extLst>
            </p:cNvPr>
            <p:cNvGrpSpPr/>
            <p:nvPr/>
          </p:nvGrpSpPr>
          <p:grpSpPr>
            <a:xfrm>
              <a:off x="3324463" y="5526290"/>
              <a:ext cx="3269767" cy="362270"/>
              <a:chOff x="2837793" y="7463398"/>
              <a:chExt cx="3770967" cy="392460"/>
            </a:xfrm>
          </p:grpSpPr>
          <p:sp>
            <p:nvSpPr>
              <p:cNvPr id="3" name="正方形/長方形 2">
                <a:extLst>
                  <a:ext uri="{FF2B5EF4-FFF2-40B4-BE49-F238E27FC236}">
                    <a16:creationId xmlns:a16="http://schemas.microsoft.com/office/drawing/2014/main" id="{B8861048-1B16-CC34-9869-5ED0ED83575F}"/>
                  </a:ext>
                </a:extLst>
              </p:cNvPr>
              <p:cNvSpPr/>
              <p:nvPr/>
            </p:nvSpPr>
            <p:spPr>
              <a:xfrm>
                <a:off x="2837793" y="7487570"/>
                <a:ext cx="3715407" cy="368288"/>
              </a:xfrm>
              <a:prstGeom prst="rect">
                <a:avLst/>
              </a:prstGeom>
              <a:solidFill>
                <a:schemeClr val="bg2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 rtl="0">
                  <a:defRPr lang="ja-jp"/>
                </a:defPPr>
                <a:lvl1pPr marL="0" algn="l" defTabSz="514350" rtl="0" eaLnBrk="1" latinLnBrk="0" hangingPunct="1">
                  <a:defRPr sz="1013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257175" algn="l" defTabSz="514350" rtl="0" eaLnBrk="1" latinLnBrk="0" hangingPunct="1">
                  <a:defRPr sz="1013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514350" algn="l" defTabSz="514350" rtl="0" eaLnBrk="1" latinLnBrk="0" hangingPunct="1">
                  <a:defRPr sz="1013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771525" algn="l" defTabSz="514350" rtl="0" eaLnBrk="1" latinLnBrk="0" hangingPunct="1">
                  <a:defRPr sz="1013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028700" algn="l" defTabSz="514350" rtl="0" eaLnBrk="1" latinLnBrk="0" hangingPunct="1">
                  <a:defRPr sz="1013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1285875" algn="l" defTabSz="514350" rtl="0" eaLnBrk="1" latinLnBrk="0" hangingPunct="1">
                  <a:defRPr sz="1013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1543050" algn="l" defTabSz="514350" rtl="0" eaLnBrk="1" latinLnBrk="0" hangingPunct="1">
                  <a:defRPr sz="1013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1800225" algn="l" defTabSz="514350" rtl="0" eaLnBrk="1" latinLnBrk="0" hangingPunct="1">
                  <a:defRPr sz="1013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2057400" algn="l" defTabSz="514350" rtl="0" eaLnBrk="1" latinLnBrk="0" hangingPunct="1">
                  <a:defRPr sz="1013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kumimoji="1" lang="ja-JP" altLang="en-US" sz="1575"/>
              </a:p>
            </p:txBody>
          </p:sp>
          <p:sp>
            <p:nvSpPr>
              <p:cNvPr id="4" name="正方形/長方形 3">
                <a:extLst>
                  <a:ext uri="{FF2B5EF4-FFF2-40B4-BE49-F238E27FC236}">
                    <a16:creationId xmlns:a16="http://schemas.microsoft.com/office/drawing/2014/main" id="{0982361E-CCE6-5957-E881-5F90A0DD619F}"/>
                  </a:ext>
                </a:extLst>
              </p:cNvPr>
              <p:cNvSpPr/>
              <p:nvPr/>
            </p:nvSpPr>
            <p:spPr>
              <a:xfrm>
                <a:off x="2913062" y="7463398"/>
                <a:ext cx="3695698" cy="355600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 rtl="0">
                  <a:defRPr lang="ja-jp"/>
                </a:defPPr>
                <a:lvl1pPr marL="0" algn="l" defTabSz="514350" rtl="0" eaLnBrk="1" latinLnBrk="0" hangingPunct="1">
                  <a:defRPr sz="1013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257175" algn="l" defTabSz="514350" rtl="0" eaLnBrk="1" latinLnBrk="0" hangingPunct="1">
                  <a:defRPr sz="1013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514350" algn="l" defTabSz="514350" rtl="0" eaLnBrk="1" latinLnBrk="0" hangingPunct="1">
                  <a:defRPr sz="1013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771525" algn="l" defTabSz="514350" rtl="0" eaLnBrk="1" latinLnBrk="0" hangingPunct="1">
                  <a:defRPr sz="1013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028700" algn="l" defTabSz="514350" rtl="0" eaLnBrk="1" latinLnBrk="0" hangingPunct="1">
                  <a:defRPr sz="1013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1285875" algn="l" defTabSz="514350" rtl="0" eaLnBrk="1" latinLnBrk="0" hangingPunct="1">
                  <a:defRPr sz="1013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1543050" algn="l" defTabSz="514350" rtl="0" eaLnBrk="1" latinLnBrk="0" hangingPunct="1">
                  <a:defRPr sz="1013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1800225" algn="l" defTabSz="514350" rtl="0" eaLnBrk="1" latinLnBrk="0" hangingPunct="1">
                  <a:defRPr sz="1013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2057400" algn="l" defTabSz="514350" rtl="0" eaLnBrk="1" latinLnBrk="0" hangingPunct="1">
                  <a:defRPr sz="1013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kumimoji="1" lang="ja-JP" altLang="en-US" sz="1350" b="1" dirty="0">
                    <a:solidFill>
                      <a:schemeClr val="bg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申込締切：令和</a:t>
                </a:r>
                <a:r>
                  <a:rPr kumimoji="1" lang="en-US" altLang="ja-JP" sz="1350" b="1">
                    <a:solidFill>
                      <a:schemeClr val="bg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7</a:t>
                </a:r>
                <a:r>
                  <a:rPr kumimoji="1" lang="ja-JP" altLang="en-US" sz="1350" b="1">
                    <a:solidFill>
                      <a:schemeClr val="bg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年</a:t>
                </a:r>
                <a:r>
                  <a:rPr kumimoji="1" lang="en-US" altLang="ja-JP" sz="1350" b="1">
                    <a:solidFill>
                      <a:schemeClr val="bg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5</a:t>
                </a:r>
                <a:r>
                  <a:rPr kumimoji="1" lang="ja-JP" altLang="en-US" sz="1350" b="1">
                    <a:solidFill>
                      <a:schemeClr val="bg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月</a:t>
                </a:r>
                <a:r>
                  <a:rPr kumimoji="1" lang="en-US" altLang="ja-JP" sz="1350" b="1">
                    <a:solidFill>
                      <a:schemeClr val="bg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16</a:t>
                </a:r>
                <a:r>
                  <a:rPr kumimoji="1" lang="ja-JP" altLang="en-US" sz="1350" b="1">
                    <a:solidFill>
                      <a:schemeClr val="bg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日（金）</a:t>
                </a:r>
                <a:endParaRPr kumimoji="1" lang="ja-JP" altLang="en-US" sz="1350" b="1" dirty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</p:grpSp>
      </p:grp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6DC24390-98DE-C50A-D8F7-42587AA68E55}"/>
              </a:ext>
            </a:extLst>
          </p:cNvPr>
          <p:cNvSpPr txBox="1"/>
          <p:nvPr/>
        </p:nvSpPr>
        <p:spPr>
          <a:xfrm>
            <a:off x="328115" y="807191"/>
            <a:ext cx="6282548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 anchorCtr="1">
            <a:spAutoFit/>
          </a:bodyPr>
          <a:lstStyle/>
          <a:p>
            <a:pPr algn="ctr"/>
            <a:r>
              <a:rPr kumimoji="1" lang="ja-JP" altLang="en-US" b="1" dirty="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令和</a:t>
            </a:r>
            <a:r>
              <a:rPr kumimoji="1" lang="en-US" altLang="ja-JP" b="1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7</a:t>
            </a:r>
            <a:r>
              <a:rPr kumimoji="1" lang="ja-JP" altLang="en-US" b="1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年度</a:t>
            </a:r>
            <a:endParaRPr kumimoji="1" lang="en-US" altLang="ja-JP" b="1">
              <a:solidFill>
                <a:schemeClr val="tx2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b="1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機械保全技能士電気系２級取得に向けた技能研修講座</a:t>
            </a:r>
            <a:endParaRPr kumimoji="1" lang="ja-JP" altLang="en-US" b="1" dirty="0">
              <a:solidFill>
                <a:schemeClr val="tx2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18181295"/>
      </p:ext>
    </p:extLst>
  </p:cSld>
  <p:clrMapOvr>
    <a:masterClrMapping/>
  </p:clrMapOvr>
</p:sld>
</file>

<file path=ppt/theme/theme1.xml><?xml version="1.0" encoding="utf-8"?>
<a:theme xmlns:a="http://schemas.openxmlformats.org/drawingml/2006/main" name="3_カスタム デザイン">
  <a:themeElements>
    <a:clrScheme name="Custom 8">
      <a:dk1>
        <a:srgbClr val="344E62"/>
      </a:dk1>
      <a:lt1>
        <a:srgbClr val="FFFFFF"/>
      </a:lt1>
      <a:dk2>
        <a:srgbClr val="000000"/>
      </a:dk2>
      <a:lt2>
        <a:srgbClr val="FFFFFF"/>
      </a:lt2>
      <a:accent1>
        <a:srgbClr val="344E62"/>
      </a:accent1>
      <a:accent2>
        <a:srgbClr val="D4D9DD"/>
      </a:accent2>
      <a:accent3>
        <a:srgbClr val="617483"/>
      </a:accent3>
      <a:accent4>
        <a:srgbClr val="FFFFFF"/>
      </a:accent4>
      <a:accent5>
        <a:srgbClr val="FFFFFF"/>
      </a:accent5>
      <a:accent6>
        <a:srgbClr val="FFFFFF"/>
      </a:accent6>
      <a:hlink>
        <a:srgbClr val="344E62"/>
      </a:hlink>
      <a:folHlink>
        <a:srgbClr val="617483"/>
      </a:folHlink>
    </a:clrScheme>
    <a:fontScheme name="Custom 18">
      <a:majorFont>
        <a:latin typeface="Bodoni MT"/>
        <a:ea typeface=""/>
        <a:cs typeface=""/>
      </a:majorFont>
      <a:minorFont>
        <a:latin typeface="Univer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_63585981_TF44704734_Win32" id="{B4BC5E20-C56C-46AF-BCF7-15B4C970EC00}" vid="{8C35B3DF-73E8-41BD-AC9E-B871019E72ED}"/>
    </a:ext>
  </a:extLst>
</a:theme>
</file>

<file path=ppt/theme/theme2.xml><?xml version="1.0" encoding="utf-8"?>
<a:theme xmlns:a="http://schemas.openxmlformats.org/drawingml/2006/main" name="Office テーマ">
  <a:themeElements>
    <a:clrScheme name="Yellow Orange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Yellow Orange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ビジネス製品の概要のプレゼンテーション</Template>
  <TotalTime>730</TotalTime>
  <Words>166</Words>
  <Application>Microsoft Office PowerPoint</Application>
  <PresentationFormat>画面に合わせる (4:3)</PresentationFormat>
  <Paragraphs>39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Meiryo UI</vt:lpstr>
      <vt:lpstr>Arial</vt:lpstr>
      <vt:lpstr>Avenir Next LT Pro</vt:lpstr>
      <vt:lpstr>Univers</vt:lpstr>
      <vt:lpstr>3_カスタム デザイン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受講のメリット</dc:title>
  <dc:creator>PC006</dc:creator>
  <cp:lastModifiedBy>PC006</cp:lastModifiedBy>
  <cp:revision>41</cp:revision>
  <cp:lastPrinted>2025-03-31T07:58:41Z</cp:lastPrinted>
  <dcterms:created xsi:type="dcterms:W3CDTF">2024-03-21T02:55:08Z</dcterms:created>
  <dcterms:modified xsi:type="dcterms:W3CDTF">2025-04-07T04:37:26Z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0x010100AA3F7D94069FF64A86F7DFF56D60E3BE</vt:lpwstr>
  </property>
  <property fmtid="{D5CDD505-2E9C-101B-9397-08002B2CF9AE}" pid="3" name="Order">
    <vt:r8>74065800</vt:r8>
  </property>
  <property fmtid="{D5CDD505-2E9C-101B-9397-08002B2CF9AE}" pid="4" name="HiddenCategoryTags">
    <vt:lpwstr/>
  </property>
  <property fmtid="{D5CDD505-2E9C-101B-9397-08002B2CF9AE}" pid="5" name="InternalTags">
    <vt:lpwstr/>
  </property>
  <property fmtid="{D5CDD505-2E9C-101B-9397-08002B2CF9AE}" pid="6" name="FeatureTags">
    <vt:lpwstr/>
  </property>
  <property fmtid="{D5CDD505-2E9C-101B-9397-08002B2CF9AE}" pid="7" name="LocalizationTags">
    <vt:lpwstr/>
  </property>
  <property fmtid="{D5CDD505-2E9C-101B-9397-08002B2CF9AE}" pid="8" name="CategoryTags">
    <vt:lpwstr/>
  </property>
  <property fmtid="{D5CDD505-2E9C-101B-9397-08002B2CF9AE}" pid="9" name="Applications">
    <vt:lpwstr/>
  </property>
  <property fmtid="{D5CDD505-2E9C-101B-9397-08002B2CF9AE}" pid="10" name="CampaignTags">
    <vt:lpwstr/>
  </property>
  <property fmtid="{D5CDD505-2E9C-101B-9397-08002B2CF9AE}" pid="11" name="ScenarioTags">
    <vt:lpwstr/>
  </property>
</Properties>
</file>