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6858000" cy="9906000" type="A4"/>
  <p:notesSz cx="9866313" cy="6735763"/>
  <p:defaultTextStyle>
    <a:defPPr rtl="0">
      <a:defRPr lang="ja-jp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C002" initials="P" lastIdx="1" clrIdx="0">
    <p:extLst>
      <p:ext uri="{19B8F6BF-5375-455C-9EA6-DF929625EA0E}">
        <p15:presenceInfo xmlns:p15="http://schemas.microsoft.com/office/powerpoint/2012/main" userId="PC00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0A8"/>
    <a:srgbClr val="FDF6F1"/>
    <a:srgbClr val="F27900"/>
    <a:srgbClr val="D66B00"/>
    <a:srgbClr val="FF9933"/>
    <a:srgbClr val="800000"/>
    <a:srgbClr val="0000CC"/>
    <a:srgbClr val="FF00FF"/>
    <a:srgbClr val="009242"/>
    <a:srgbClr val="DFD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434" autoAdjust="0"/>
    <p:restoredTop sz="94660"/>
  </p:normalViewPr>
  <p:slideViewPr>
    <p:cSldViewPr>
      <p:cViewPr varScale="1">
        <p:scale>
          <a:sx n="68" d="100"/>
          <a:sy n="68" d="100"/>
        </p:scale>
        <p:origin x="1464" y="4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-3396"/>
    </p:cViewPr>
  </p:sorterViewPr>
  <p:notesViewPr>
    <p:cSldViewPr>
      <p:cViewPr varScale="1">
        <p:scale>
          <a:sx n="89" d="100"/>
          <a:sy n="89" d="100"/>
        </p:scale>
        <p:origin x="379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841BAE35-B931-41FC-8C28-23B2C9611DB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7229D51-2AA5-4627-ACD9-753D659F207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628" y="0"/>
            <a:ext cx="4275402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CD8F495-E060-45E9-9DAF-FCE933DD93D7}" type="datetime1"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2025/7/8</a:t>
            </a:fld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A7D9D7F-29C4-463A-AD26-C4DDE07FE53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5402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E39BEF0-F605-492A-A857-7496E973D68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628" y="6397806"/>
            <a:ext cx="4275402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3651B54-B3D4-4259-87D6-3EA93A220909}" type="slidenum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‹#›</a:t>
            </a:fld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63903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rtlCol="0"/>
          <a:lstStyle>
            <a:lvl1pPr algn="l">
              <a:defRPr sz="1200"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628" y="0"/>
            <a:ext cx="4275402" cy="336788"/>
          </a:xfrm>
          <a:prstGeom prst="rect">
            <a:avLst/>
          </a:prstGeom>
        </p:spPr>
        <p:txBody>
          <a:bodyPr vert="horz" rtlCol="0"/>
          <a:lstStyle>
            <a:lvl1pPr algn="r">
              <a:defRPr sz="1200"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8A1B563A-88BB-4751-820A-5601E0E6565A}" type="datetime1">
              <a:rPr lang="ja-JP" altLang="en-US" noProof="0" smtClean="0"/>
              <a:t>2025/7/8</a:t>
            </a:fld>
            <a:endParaRPr lang="ja-JP" altLang="en-US" noProof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59238" y="504825"/>
            <a:ext cx="1747837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pPr rt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632" y="3199488"/>
            <a:ext cx="7893050" cy="303109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/>
            <a:r>
              <a:rPr lang="ja-JP" altLang="en-US" noProof="0" dirty="0"/>
              <a:t>マスター テキストの書式設定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397806"/>
            <a:ext cx="4275402" cy="336788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628" y="6397806"/>
            <a:ext cx="4275402" cy="336788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7C4E7652-46AF-4259-BAE2-54978EA077CD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rtl="0">
      <a:defRPr sz="1200" kern="1200" baseline="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rtl="0">
      <a:defRPr sz="1200" kern="1200" baseline="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rtl="0">
      <a:defRPr sz="1200" kern="1200" baseline="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rtl="0">
      <a:defRPr sz="1200" kern="1200" baseline="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rtl="0">
      <a:defRPr sz="1200" kern="1200" baseline="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11" Type="http://schemas.openxmlformats.org/officeDocument/2006/relationships/image" Target="../media/image19.svg"/><Relationship Id="rId5" Type="http://schemas.openxmlformats.org/officeDocument/2006/relationships/image" Target="../media/image13.sv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 9">
            <a:extLst>
              <a:ext uri="{FF2B5EF4-FFF2-40B4-BE49-F238E27FC236}">
                <a16:creationId xmlns:a16="http://schemas.microsoft.com/office/drawing/2014/main" id="{E770D99E-2869-438B-B483-1F6CCD5437EE}"/>
              </a:ext>
            </a:extLst>
          </p:cNvPr>
          <p:cNvGrpSpPr/>
          <p:nvPr userDrawn="1"/>
        </p:nvGrpSpPr>
        <p:grpSpPr>
          <a:xfrm>
            <a:off x="-1" y="-15635"/>
            <a:ext cx="6858002" cy="9411126"/>
            <a:chOff x="-1" y="-10825"/>
            <a:chExt cx="9144002" cy="6515395"/>
          </a:xfrm>
        </p:grpSpPr>
        <p:pic>
          <p:nvPicPr>
            <p:cNvPr id="11" name="グラフィック 10">
              <a:extLst>
                <a:ext uri="{FF2B5EF4-FFF2-40B4-BE49-F238E27FC236}">
                  <a16:creationId xmlns:a16="http://schemas.microsoft.com/office/drawing/2014/main" id="{F66236F9-EA1F-4D2A-84DE-EC04F9972C4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57200" y="-10825"/>
              <a:ext cx="3429000" cy="3181546"/>
            </a:xfrm>
            <a:prstGeom prst="rect">
              <a:avLst/>
            </a:prstGeom>
          </p:spPr>
        </p:pic>
        <p:pic>
          <p:nvPicPr>
            <p:cNvPr id="12" name="グラフィック 11">
              <a:extLst>
                <a:ext uri="{FF2B5EF4-FFF2-40B4-BE49-F238E27FC236}">
                  <a16:creationId xmlns:a16="http://schemas.microsoft.com/office/drawing/2014/main" id="{32A12C4E-53AE-4900-9783-F6190544083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95401" y="-10825"/>
              <a:ext cx="7848600" cy="3522243"/>
            </a:xfrm>
            <a:prstGeom prst="rect">
              <a:avLst/>
            </a:prstGeom>
          </p:spPr>
        </p:pic>
        <p:pic>
          <p:nvPicPr>
            <p:cNvPr id="13" name="グラフィック 12">
              <a:extLst>
                <a:ext uri="{FF2B5EF4-FFF2-40B4-BE49-F238E27FC236}">
                  <a16:creationId xmlns:a16="http://schemas.microsoft.com/office/drawing/2014/main" id="{A14E049B-6FD4-487E-927B-506983629A3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831825" y="2232482"/>
              <a:ext cx="1282976" cy="1108588"/>
            </a:xfrm>
            <a:prstGeom prst="rect">
              <a:avLst/>
            </a:prstGeom>
          </p:spPr>
        </p:pic>
        <p:pic>
          <p:nvPicPr>
            <p:cNvPr id="14" name="グラフィック 13">
              <a:extLst>
                <a:ext uri="{FF2B5EF4-FFF2-40B4-BE49-F238E27FC236}">
                  <a16:creationId xmlns:a16="http://schemas.microsoft.com/office/drawing/2014/main" id="{EF27E3F5-0D4D-492C-8A3E-50BC30CEFD2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-1" y="2962082"/>
              <a:ext cx="2757625" cy="3542488"/>
            </a:xfrm>
            <a:prstGeom prst="rect">
              <a:avLst/>
            </a:prstGeom>
          </p:spPr>
        </p:pic>
        <p:pic>
          <p:nvPicPr>
            <p:cNvPr id="15" name="グラフィック 14">
              <a:extLst>
                <a:ext uri="{FF2B5EF4-FFF2-40B4-BE49-F238E27FC236}">
                  <a16:creationId xmlns:a16="http://schemas.microsoft.com/office/drawing/2014/main" id="{36D4FF91-8818-4598-AC9F-B8C2FA867C0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2" y="2313169"/>
              <a:ext cx="2259131" cy="2895506"/>
            </a:xfrm>
            <a:prstGeom prst="rect">
              <a:avLst/>
            </a:prstGeom>
          </p:spPr>
        </p:pic>
      </p:grp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2457450" y="1752591"/>
            <a:ext cx="3995142" cy="2059167"/>
          </a:xfrm>
        </p:spPr>
        <p:txBody>
          <a:bodyPr rtlCol="0" anchor="b"/>
          <a:lstStyle>
            <a:lvl1pPr algn="r">
              <a:defRPr sz="3375" b="1" baseline="0">
                <a:solidFill>
                  <a:schemeClr val="bg2"/>
                </a:solidFill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543300" y="5560629"/>
            <a:ext cx="2909292" cy="1783275"/>
          </a:xfrm>
          <a:noFill/>
        </p:spPr>
        <p:txBody>
          <a:bodyPr rtlCol="0"/>
          <a:lstStyle>
            <a:lvl1pPr marL="0" marR="27432" indent="0" algn="l">
              <a:spcBef>
                <a:spcPts val="0"/>
              </a:spcBef>
              <a:buNone/>
              <a:defRPr baseline="0">
                <a:ln>
                  <a:noFill/>
                </a:ln>
                <a:solidFill>
                  <a:schemeClr val="bg2">
                    <a:lumMod val="75000"/>
                    <a:lumOff val="25000"/>
                  </a:schemeClr>
                </a:solidFill>
                <a:ea typeface="Meiryo UI" panose="020B0604030504040204" pitchFamily="50" charset="-128"/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pPr rt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28" name="日付プレースホルダー 27"/>
          <p:cNvSpPr>
            <a:spLocks noGrp="1"/>
          </p:cNvSpPr>
          <p:nvPr>
            <p:ph type="dt" sz="half" idx="10"/>
          </p:nvPr>
        </p:nvSpPr>
        <p:spPr>
          <a:xfrm>
            <a:off x="2109192" y="9131789"/>
            <a:ext cx="4343400" cy="527403"/>
          </a:xfrm>
          <a:prstGeom prst="rect">
            <a:avLst/>
          </a:prstGeom>
        </p:spPr>
        <p:txBody>
          <a:bodyPr tIns="0" bIns="0" rtlCol="0" anchor="t"/>
          <a:lstStyle>
            <a:lvl1pPr algn="r">
              <a:defRPr sz="750"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17" name="フッター プレースホルダー 16"/>
          <p:cNvSpPr>
            <a:spLocks noGrp="1"/>
          </p:cNvSpPr>
          <p:nvPr>
            <p:ph type="ftr" sz="quarter" idx="11"/>
          </p:nvPr>
        </p:nvSpPr>
        <p:spPr>
          <a:xfrm>
            <a:off x="2109192" y="8608969"/>
            <a:ext cx="4343400" cy="527403"/>
          </a:xfrm>
        </p:spPr>
        <p:txBody>
          <a:bodyPr tIns="0" bIns="0" rtlCol="0" anchor="b"/>
          <a:lstStyle>
            <a:lvl1pPr algn="r">
              <a:defRPr sz="825" baseline="0">
                <a:ea typeface="Meiryo UI" panose="020B0604030504040204" pitchFamily="50" charset="-128"/>
              </a:defRPr>
            </a:lvl1pPr>
          </a:lstStyle>
          <a:p>
            <a:endParaRPr lang="ja-JP" altLang="en-US" noProof="0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9758" y="554736"/>
            <a:ext cx="3477006" cy="977392"/>
          </a:xfrm>
        </p:spPr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 hasCustomPrompt="1"/>
          </p:nvPr>
        </p:nvSpPr>
        <p:spPr>
          <a:xfrm>
            <a:off x="342900" y="2311400"/>
            <a:ext cx="6172200" cy="6604000"/>
          </a:xfrm>
        </p:spPr>
        <p:txBody>
          <a:bodyPr rtlCol="0"/>
          <a:lstStyle/>
          <a:p>
            <a:pPr lvl="0" rtl="0"/>
            <a:r>
              <a:rPr lang="ja-JP" altLang="en-US" noProof="0"/>
              <a:t>マスター テキストのスタイルを編集する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4402836" y="250171"/>
            <a:ext cx="1659636" cy="434534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en-US" altLang="ja-JP" noProof="0" dirty="0"/>
              <a:t>www.website.com</a:t>
            </a:r>
            <a:endParaRPr lang="ja-JP" altLang="en-US" noProof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EA1243F-3000-4347-94A4-FBDEAD3122CB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カスタム 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 10">
            <a:extLst>
              <a:ext uri="{FF2B5EF4-FFF2-40B4-BE49-F238E27FC236}">
                <a16:creationId xmlns:a16="http://schemas.microsoft.com/office/drawing/2014/main" id="{CABB0C64-AD16-4270-8323-3B986F4CAD10}"/>
              </a:ext>
            </a:extLst>
          </p:cNvPr>
          <p:cNvGrpSpPr/>
          <p:nvPr userDrawn="1"/>
        </p:nvGrpSpPr>
        <p:grpSpPr>
          <a:xfrm>
            <a:off x="3829050" y="4539"/>
            <a:ext cx="3028951" cy="1591563"/>
            <a:chOff x="5334000" y="-37306"/>
            <a:chExt cx="3281716" cy="895350"/>
          </a:xfrm>
        </p:grpSpPr>
        <p:pic>
          <p:nvPicPr>
            <p:cNvPr id="12" name="グラフィック 11">
              <a:extLst>
                <a:ext uri="{FF2B5EF4-FFF2-40B4-BE49-F238E27FC236}">
                  <a16:creationId xmlns:a16="http://schemas.microsoft.com/office/drawing/2014/main" id="{323EE1CF-2D6B-4E08-B98D-D9F9B919680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448301" y="-37306"/>
              <a:ext cx="3167415" cy="609600"/>
            </a:xfrm>
            <a:prstGeom prst="rect">
              <a:avLst/>
            </a:prstGeom>
          </p:spPr>
        </p:pic>
        <p:pic>
          <p:nvPicPr>
            <p:cNvPr id="13" name="グラフィック 12">
              <a:extLst>
                <a:ext uri="{FF2B5EF4-FFF2-40B4-BE49-F238E27FC236}">
                  <a16:creationId xmlns:a16="http://schemas.microsoft.com/office/drawing/2014/main" id="{2AA44434-8959-4391-901A-0B056114A27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334000" y="-37306"/>
              <a:ext cx="819150" cy="895350"/>
            </a:xfrm>
            <a:prstGeom prst="rect">
              <a:avLst/>
            </a:prstGeom>
          </p:spPr>
        </p:pic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3133CFB-98CB-4408-8818-24F931AC13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ja-JP" altLang="en-US" noProof="0"/>
              <a:t>クリックしてマスター タイトルの書式設定を編集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6EE7E31-13F0-404F-BFFF-EE236EB5D4B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/>
          <a:p>
            <a:pPr rtl="0"/>
            <a:r>
              <a:rPr lang="en-US" altLang="ja-JP" noProof="0" dirty="0"/>
              <a:t>www.website.com</a:t>
            </a:r>
            <a:endParaRPr lang="ja-JP" altLang="en-US" noProof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4FC6F67-BAE4-413D-8066-1E361D5891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49598980-D22C-4904-9F8F-3DB09B2ECD8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  <p:sp>
        <p:nvSpPr>
          <p:cNvPr id="14" name="コンテンツ プレースホルダー 2">
            <a:extLst>
              <a:ext uri="{FF2B5EF4-FFF2-40B4-BE49-F238E27FC236}">
                <a16:creationId xmlns:a16="http://schemas.microsoft.com/office/drawing/2014/main" id="{DF566D8F-E696-41DE-BA1C-A8D0C7F03ED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42900" y="2059279"/>
            <a:ext cx="5795010" cy="825500"/>
          </a:xfrm>
        </p:spPr>
        <p:txBody>
          <a:bodyPr rtlCol="0">
            <a:normAutofit/>
          </a:bodyPr>
          <a:lstStyle>
            <a:lvl1pPr marL="48006" indent="0">
              <a:buFont typeface="Arial" panose="020B0604020202020204" pitchFamily="34" charset="0"/>
              <a:buNone/>
              <a:defRPr sz="1500"/>
            </a:lvl1pPr>
            <a:lvl2pPr marL="402908" indent="0">
              <a:buNone/>
              <a:defRPr/>
            </a:lvl2pPr>
            <a:lvl3pPr marL="658368" indent="0">
              <a:buNone/>
              <a:defRPr/>
            </a:lvl3pPr>
            <a:lvl4pPr marL="870966" indent="0">
              <a:buNone/>
              <a:defRPr/>
            </a:lvl4pPr>
            <a:lvl5pPr marL="1042416" indent="0">
              <a:buNone/>
              <a:defRPr/>
            </a:lvl5pPr>
          </a:lstStyle>
          <a:p>
            <a:pPr lvl="0" rtl="0"/>
            <a:r>
              <a:rPr lang="ja-JP" altLang="en-US" noProof="0"/>
              <a:t>マスター テキストのスタイルを編集する</a:t>
            </a:r>
          </a:p>
        </p:txBody>
      </p:sp>
    </p:spTree>
    <p:extLst>
      <p:ext uri="{BB962C8B-B14F-4D97-AF65-F5344CB8AC3E}">
        <p14:creationId xmlns:p14="http://schemas.microsoft.com/office/powerpoint/2010/main" val="2718787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marL="137160" algn="l">
              <a:defRPr/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 hasCustomPrompt="1"/>
          </p:nvPr>
        </p:nvSpPr>
        <p:spPr>
          <a:xfrm>
            <a:off x="342900" y="2487965"/>
            <a:ext cx="3028950" cy="6537502"/>
          </a:xfrm>
        </p:spPr>
        <p:txBody>
          <a:bodyPr rtlCol="0"/>
          <a:lstStyle>
            <a:lvl1pPr>
              <a:defRPr sz="195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</a:lstStyle>
          <a:p>
            <a:pPr lvl="0" rtl="0"/>
            <a:r>
              <a:rPr lang="ja-JP" altLang="en-US" noProof="0"/>
              <a:t>マスター テキストのスタイルを編集する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 hasCustomPrompt="1"/>
          </p:nvPr>
        </p:nvSpPr>
        <p:spPr>
          <a:xfrm>
            <a:off x="3486150" y="2487965"/>
            <a:ext cx="3028950" cy="6537502"/>
          </a:xfrm>
        </p:spPr>
        <p:txBody>
          <a:bodyPr rtlCol="0"/>
          <a:lstStyle>
            <a:lvl1pPr>
              <a:defRPr sz="195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</a:lstStyle>
          <a:p>
            <a:pPr lvl="0" rtl="0"/>
            <a:r>
              <a:rPr lang="ja-JP" altLang="en-US" noProof="0"/>
              <a:t>マスター テキストのスタイルを編集する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4402836" y="250171"/>
            <a:ext cx="1659636" cy="435864"/>
          </a:xfrm>
        </p:spPr>
        <p:txBody>
          <a:bodyPr rtlCol="0"/>
          <a:lstStyle/>
          <a:p>
            <a:pPr rtl="0"/>
            <a:r>
              <a:rPr lang="en-US" altLang="ja-JP" noProof="0" dirty="0"/>
              <a:t>www.website.com</a:t>
            </a:r>
            <a:endParaRPr lang="ja-JP" altLang="en-US" noProof="0"/>
          </a:p>
        </p:txBody>
      </p:sp>
      <p:sp>
        <p:nvSpPr>
          <p:cNvPr id="9" name="スライド番号プレースホルダー 6">
            <a:extLst>
              <a:ext uri="{FF2B5EF4-FFF2-40B4-BE49-F238E27FC236}">
                <a16:creationId xmlns:a16="http://schemas.microsoft.com/office/drawing/2014/main" id="{B32CA5EA-865E-4EF0-89BB-61FD6EFE2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135053" y="250171"/>
            <a:ext cx="377190" cy="435864"/>
          </a:xfrm>
        </p:spPr>
        <p:txBody>
          <a:bodyPr rtlCol="0"/>
          <a:lstStyle/>
          <a:p>
            <a:pPr rtl="0"/>
            <a:fld id="{FEA1243F-3000-4347-94A4-FBDEAD3122CB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キャプション付きのコンテンツ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4592" y="1871133"/>
            <a:ext cx="685800" cy="7245137"/>
          </a:xfrm>
        </p:spPr>
        <p:txBody>
          <a:bodyPr vert="vert270" rtlCol="0" anchor="b"/>
          <a:lstStyle>
            <a:lvl1pPr marL="0" marR="13716" algn="r">
              <a:spcBef>
                <a:spcPts val="0"/>
              </a:spcBef>
              <a:buNone/>
              <a:defRPr sz="2175" b="0" cap="all" baseline="0"/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 hasCustomPrompt="1"/>
          </p:nvPr>
        </p:nvSpPr>
        <p:spPr>
          <a:xfrm>
            <a:off x="851892" y="1871133"/>
            <a:ext cx="1828800" cy="7245137"/>
          </a:xfrm>
        </p:spPr>
        <p:txBody>
          <a:bodyPr rtlCol="0" anchor="t"/>
          <a:lstStyle>
            <a:lvl1pPr marL="0" indent="0">
              <a:spcBef>
                <a:spcPts val="0"/>
              </a:spcBef>
              <a:buNone/>
              <a:defRPr sz="10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 rtl="0"/>
            <a:r>
              <a:rPr lang="ja-JP" altLang="en-US" noProof="0"/>
              <a:t>マスター テキストのスタイルを編集する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 hasCustomPrompt="1"/>
          </p:nvPr>
        </p:nvSpPr>
        <p:spPr>
          <a:xfrm>
            <a:off x="2738438" y="1871133"/>
            <a:ext cx="3957066" cy="7242387"/>
          </a:xfrm>
        </p:spPr>
        <p:txBody>
          <a:bodyPr rtlCol="0">
            <a:normAutofit/>
          </a:bodyPr>
          <a:lstStyle>
            <a:lvl1pPr>
              <a:spcBef>
                <a:spcPts val="0"/>
              </a:spcBef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</a:lstStyle>
          <a:p>
            <a:pPr lvl="0" rtl="0"/>
            <a:r>
              <a:rPr lang="ja-JP" altLang="en-US" noProof="0"/>
              <a:t>マスター テキストのスタイルを編集する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4400550" y="250171"/>
            <a:ext cx="1743147" cy="435864"/>
          </a:xfrm>
        </p:spPr>
        <p:txBody>
          <a:bodyPr rtlCol="0"/>
          <a:lstStyle>
            <a:lvl1pPr>
              <a:defRPr sz="900"/>
            </a:lvl1pPr>
          </a:lstStyle>
          <a:p>
            <a:pPr rtl="0"/>
            <a:r>
              <a:rPr lang="en-US" altLang="ja-JP" noProof="0" dirty="0"/>
              <a:t>www.website.com</a:t>
            </a:r>
            <a:endParaRPr lang="ja-JP" altLang="en-US" noProof="0"/>
          </a:p>
        </p:txBody>
      </p:sp>
      <p:sp>
        <p:nvSpPr>
          <p:cNvPr id="9" name="スライド番号プレースホルダー 6">
            <a:extLst>
              <a:ext uri="{FF2B5EF4-FFF2-40B4-BE49-F238E27FC236}">
                <a16:creationId xmlns:a16="http://schemas.microsoft.com/office/drawing/2014/main" id="{BD5BE3E6-AFB3-460C-834B-D73EE2A7C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143697" y="250171"/>
            <a:ext cx="377190" cy="435864"/>
          </a:xfrm>
        </p:spPr>
        <p:txBody>
          <a:bodyPr rtlCol="0"/>
          <a:lstStyle>
            <a:lvl1pPr>
              <a:defRPr sz="900"/>
            </a:lvl1pPr>
          </a:lstStyle>
          <a:p>
            <a:pPr rtl="0"/>
            <a:fld id="{FEA1243F-3000-4347-94A4-FBDEAD3122CB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svg"/><Relationship Id="rId13" Type="http://schemas.openxmlformats.org/officeDocument/2006/relationships/image" Target="../media/image8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12" Type="http://schemas.openxmlformats.org/officeDocument/2006/relationships/image" Target="../media/image7.sv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6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5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png"/><Relationship Id="rId14" Type="http://schemas.openxmlformats.org/officeDocument/2006/relationships/image" Target="../media/image9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グループ 19">
            <a:extLst>
              <a:ext uri="{FF2B5EF4-FFF2-40B4-BE49-F238E27FC236}">
                <a16:creationId xmlns:a16="http://schemas.microsoft.com/office/drawing/2014/main" id="{1423E8A4-D2B7-46D2-92C3-AE6BC0B9BD06}"/>
              </a:ext>
            </a:extLst>
          </p:cNvPr>
          <p:cNvGrpSpPr/>
          <p:nvPr userDrawn="1"/>
        </p:nvGrpSpPr>
        <p:grpSpPr>
          <a:xfrm>
            <a:off x="3829050" y="4539"/>
            <a:ext cx="3028951" cy="1591563"/>
            <a:chOff x="5334000" y="-37306"/>
            <a:chExt cx="3281716" cy="895350"/>
          </a:xfrm>
        </p:grpSpPr>
        <p:pic>
          <p:nvPicPr>
            <p:cNvPr id="18" name="グラフィック 17">
              <a:extLst>
                <a:ext uri="{FF2B5EF4-FFF2-40B4-BE49-F238E27FC236}">
                  <a16:creationId xmlns:a16="http://schemas.microsoft.com/office/drawing/2014/main" id="{9309AE25-B267-4B83-A0CB-35016E70EE6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5448301" y="-37306"/>
              <a:ext cx="3167415" cy="609600"/>
            </a:xfrm>
            <a:prstGeom prst="rect">
              <a:avLst/>
            </a:prstGeom>
          </p:spPr>
        </p:pic>
        <p:pic>
          <p:nvPicPr>
            <p:cNvPr id="19" name="グラフィック 18">
              <a:extLst>
                <a:ext uri="{FF2B5EF4-FFF2-40B4-BE49-F238E27FC236}">
                  <a16:creationId xmlns:a16="http://schemas.microsoft.com/office/drawing/2014/main" id="{61BEEC28-F63A-4526-A6C3-33CFC7679C2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5334000" y="-37306"/>
              <a:ext cx="819150" cy="895350"/>
            </a:xfrm>
            <a:prstGeom prst="rect">
              <a:avLst/>
            </a:prstGeom>
          </p:spPr>
        </p:pic>
      </p:grpSp>
      <p:sp>
        <p:nvSpPr>
          <p:cNvPr id="22" name="タイトル プレースホルダー 21"/>
          <p:cNvSpPr>
            <a:spLocks noGrp="1"/>
          </p:cNvSpPr>
          <p:nvPr>
            <p:ph type="title"/>
          </p:nvPr>
        </p:nvSpPr>
        <p:spPr>
          <a:xfrm>
            <a:off x="350043" y="550619"/>
            <a:ext cx="3479006" cy="976338"/>
          </a:xfrm>
          <a:prstGeom prst="rect">
            <a:avLst/>
          </a:prstGeom>
        </p:spPr>
        <p:txBody>
          <a:bodyPr vert="horz" lIns="0" rIns="0" rtlCol="0" anchor="ctr">
            <a:noAutofit/>
          </a:bodyPr>
          <a:lstStyle/>
          <a:p>
            <a:pPr rtl="0"/>
            <a:endParaRPr lang="ja-JP" altLang="en-US" noProof="0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342900" y="2263212"/>
            <a:ext cx="6172200" cy="6604000"/>
          </a:xfrm>
          <a:prstGeom prst="rect">
            <a:avLst/>
          </a:prstGeom>
        </p:spPr>
        <p:txBody>
          <a:bodyPr vert="horz" rtlCol="0" anchor="t">
            <a:normAutofit/>
          </a:bodyPr>
          <a:lstStyle/>
          <a:p>
            <a:pPr lvl="0" rtl="0"/>
            <a:r>
              <a:rPr lang="ja-JP" altLang="en-US" noProof="0"/>
              <a:t>マスター テキストのスタイルを編集する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4400550" y="251501"/>
            <a:ext cx="1659137" cy="434534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900" baseline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en-US" altLang="ja-JP" noProof="0" dirty="0"/>
              <a:t>www.website.com</a:t>
            </a:r>
            <a:endParaRPr lang="ja-JP" altLang="en-US" noProof="0" dirty="0"/>
          </a:p>
        </p:txBody>
      </p:sp>
      <p:sp>
        <p:nvSpPr>
          <p:cNvPr id="23" name="スライド番号プレースホルダー 22"/>
          <p:cNvSpPr>
            <a:spLocks noGrp="1"/>
          </p:cNvSpPr>
          <p:nvPr>
            <p:ph type="sldNum" sz="quarter" idx="4"/>
          </p:nvPr>
        </p:nvSpPr>
        <p:spPr>
          <a:xfrm>
            <a:off x="6137910" y="250171"/>
            <a:ext cx="377190" cy="435864"/>
          </a:xfrm>
          <a:prstGeom prst="rect">
            <a:avLst/>
          </a:prstGeom>
        </p:spPr>
        <p:txBody>
          <a:bodyPr vert="horz" rtlCol="0" anchor="b"/>
          <a:lstStyle>
            <a:lvl1pPr algn="ctr">
              <a:defRPr sz="900" b="1" baseline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49598980-D22C-4904-9F8F-3DB09B2ECD8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  <p:pic>
        <p:nvPicPr>
          <p:cNvPr id="21" name="グラフィック 20">
            <a:extLst>
              <a:ext uri="{FF2B5EF4-FFF2-40B4-BE49-F238E27FC236}">
                <a16:creationId xmlns:a16="http://schemas.microsoft.com/office/drawing/2014/main" id="{41E45D2D-0469-4652-A090-C4D13F3C150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0" y="7665924"/>
            <a:ext cx="914400" cy="2240076"/>
          </a:xfrm>
          <a:prstGeom prst="rect">
            <a:avLst/>
          </a:prstGeom>
        </p:spPr>
      </p:pic>
      <p:pic>
        <p:nvPicPr>
          <p:cNvPr id="27" name="グラフィック 26">
            <a:extLst>
              <a:ext uri="{FF2B5EF4-FFF2-40B4-BE49-F238E27FC236}">
                <a16:creationId xmlns:a16="http://schemas.microsoft.com/office/drawing/2014/main" id="{16C04FF8-AE2F-4C75-8657-A2201B95197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-12344" y="6565458"/>
            <a:ext cx="936345" cy="2268252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7" r:id="rId3"/>
    <p:sldLayoutId id="2147483652" r:id="rId4"/>
    <p:sldLayoutId id="2147483656" r:id="rId5"/>
  </p:sldLayoutIdLst>
  <p:hf hdr="0" dt="0"/>
  <p:txStyles>
    <p:titleStyle>
      <a:lvl1pPr marL="137160" algn="l" rtl="0" eaLnBrk="1" latinLnBrk="0" hangingPunct="1">
        <a:spcBef>
          <a:spcPct val="0"/>
        </a:spcBef>
        <a:buNone/>
        <a:defRPr kumimoji="1" sz="3000" b="1" kern="1200" baseline="0">
          <a:ln w="6350">
            <a:noFill/>
          </a:ln>
          <a:solidFill>
            <a:schemeClr val="accent1"/>
          </a:solidFill>
          <a:effectLst/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</p:titleStyle>
    <p:bodyStyle>
      <a:lvl1pPr marL="336042" indent="-288036" algn="l" rtl="0" eaLnBrk="1" latinLnBrk="0" hangingPunct="1">
        <a:spcBef>
          <a:spcPct val="20000"/>
        </a:spcBef>
        <a:spcAft>
          <a:spcPts val="750"/>
        </a:spcAft>
        <a:buClr>
          <a:schemeClr val="accent1"/>
        </a:buClr>
        <a:buSzPct val="80000"/>
        <a:buFont typeface="Arial" panose="020B0604020202020204" pitchFamily="34" charset="0"/>
        <a:buChar char="•"/>
        <a:defRPr kumimoji="1" sz="2100" kern="1200" baseline="0">
          <a:solidFill>
            <a:schemeClr val="bg2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617220" indent="-214313" algn="l" rtl="0" eaLnBrk="1" latinLnBrk="0" hangingPunct="1">
        <a:spcBef>
          <a:spcPct val="20000"/>
        </a:spcBef>
        <a:spcAft>
          <a:spcPts val="750"/>
        </a:spcAft>
        <a:buClr>
          <a:schemeClr val="accent1"/>
        </a:buClr>
        <a:buSzPct val="95000"/>
        <a:buFont typeface="Arial" panose="020B0604020202020204" pitchFamily="34" charset="0"/>
        <a:buChar char="•"/>
        <a:defRPr kumimoji="1" sz="1800" kern="1200" baseline="0">
          <a:solidFill>
            <a:schemeClr val="bg2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2pPr>
      <a:lvl3pPr marL="829818" indent="-171450" algn="l" rtl="0" eaLnBrk="1" latinLnBrk="0" hangingPunct="1">
        <a:spcBef>
          <a:spcPct val="20000"/>
        </a:spcBef>
        <a:spcAft>
          <a:spcPts val="750"/>
        </a:spcAft>
        <a:buClr>
          <a:schemeClr val="accent1"/>
        </a:buClr>
        <a:buFont typeface="Arial" panose="020B0604020202020204" pitchFamily="34" charset="0"/>
        <a:buChar char="•"/>
        <a:defRPr kumimoji="1" sz="1500" kern="1200" baseline="0">
          <a:solidFill>
            <a:schemeClr val="bg2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3pPr>
      <a:lvl4pPr marL="1028700" indent="-157734" algn="l" rtl="0" eaLnBrk="1" latinLnBrk="0" hangingPunct="1">
        <a:spcBef>
          <a:spcPct val="20000"/>
        </a:spcBef>
        <a:spcAft>
          <a:spcPts val="750"/>
        </a:spcAft>
        <a:buClr>
          <a:schemeClr val="accent1"/>
        </a:buClr>
        <a:buFont typeface="Arial" panose="020B0604020202020204" pitchFamily="34" charset="0"/>
        <a:buChar char="•"/>
        <a:defRPr kumimoji="1" sz="1350" kern="1200" baseline="0">
          <a:solidFill>
            <a:schemeClr val="bg2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4pPr>
      <a:lvl5pPr marL="1200150" indent="-157734" algn="l" rtl="0" eaLnBrk="1" latinLnBrk="0" hangingPunct="1">
        <a:spcBef>
          <a:spcPct val="20000"/>
        </a:spcBef>
        <a:spcAft>
          <a:spcPts val="750"/>
        </a:spcAft>
        <a:buClr>
          <a:schemeClr val="accent1"/>
        </a:buClr>
        <a:buFont typeface="Arial" panose="020B0604020202020204" pitchFamily="34" charset="0"/>
        <a:buChar char="•"/>
        <a:defRPr kumimoji="1" sz="1350" kern="1200" baseline="0">
          <a:solidFill>
            <a:schemeClr val="bg2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5pPr>
      <a:lvl6pPr marL="1371600" indent="-157734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563624" indent="-157734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714500" indent="-13716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85950" indent="-13716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58E2A84-0FB7-B29B-451D-5DB3F490DD4D}"/>
              </a:ext>
            </a:extLst>
          </p:cNvPr>
          <p:cNvSpPr/>
          <p:nvPr/>
        </p:nvSpPr>
        <p:spPr>
          <a:xfrm>
            <a:off x="444202" y="6581695"/>
            <a:ext cx="567456" cy="331945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E065046-14D0-4C7E-8032-E2932C5B5EE6}"/>
              </a:ext>
            </a:extLst>
          </p:cNvPr>
          <p:cNvSpPr/>
          <p:nvPr/>
        </p:nvSpPr>
        <p:spPr>
          <a:xfrm>
            <a:off x="0" y="0"/>
            <a:ext cx="6858000" cy="355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722DFB26-B393-406E-8AD5-F24ECC1124A5}"/>
              </a:ext>
            </a:extLst>
          </p:cNvPr>
          <p:cNvSpPr/>
          <p:nvPr/>
        </p:nvSpPr>
        <p:spPr>
          <a:xfrm>
            <a:off x="0" y="0"/>
            <a:ext cx="6858000" cy="355600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3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3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送付先</a:t>
            </a:r>
            <a:r>
              <a:rPr kumimoji="1" lang="en-US" altLang="ja-JP" sz="13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3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日本鍛造協会　</a:t>
            </a:r>
            <a:r>
              <a:rPr kumimoji="1" lang="en-US" altLang="ja-JP" sz="13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kumimoji="1" lang="ja-JP" altLang="en-US" sz="13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3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03-3664-6470</a:t>
            </a:r>
            <a:r>
              <a:rPr kumimoji="1" lang="ja-JP" altLang="en-US" sz="13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／　</a:t>
            </a:r>
            <a:r>
              <a:rPr kumimoji="1" lang="en-US" altLang="ja-JP" sz="13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e-mail</a:t>
            </a:r>
            <a:r>
              <a:rPr kumimoji="1" lang="ja-JP" altLang="en-US" sz="13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3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jinzai@jfa-tanzo.jp</a:t>
            </a:r>
            <a:endParaRPr kumimoji="1" lang="ja-JP" altLang="en-US" sz="13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DEB7C570-D9C1-48A1-965E-A91078EA7CA4}"/>
              </a:ext>
            </a:extLst>
          </p:cNvPr>
          <p:cNvSpPr/>
          <p:nvPr/>
        </p:nvSpPr>
        <p:spPr>
          <a:xfrm>
            <a:off x="3645796" y="426184"/>
            <a:ext cx="2996953" cy="539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24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 </a:t>
            </a:r>
            <a:r>
              <a:rPr kumimoji="1" lang="ja-JP" altLang="en-US" sz="24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受講申込書 </a:t>
            </a:r>
            <a:r>
              <a:rPr kumimoji="1" lang="en-US" altLang="ja-JP" sz="24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24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65C2BB1C-493D-4339-8090-C348FE4E40B5}"/>
              </a:ext>
            </a:extLst>
          </p:cNvPr>
          <p:cNvSpPr/>
          <p:nvPr/>
        </p:nvSpPr>
        <p:spPr>
          <a:xfrm>
            <a:off x="16618" y="484476"/>
            <a:ext cx="4214383" cy="10975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200" b="1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kumimoji="1" lang="en-US" altLang="ja-JP" sz="2200" b="1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kumimoji="1" lang="ja-JP" altLang="en-US" sz="2200" b="1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 </a:t>
            </a:r>
            <a:endParaRPr kumimoji="1" lang="en-US" altLang="ja-JP" sz="22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3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鍛造設備保全マイスター育成塾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5C41F977-91CD-4E95-B8A0-35E5396CD2EC}"/>
              </a:ext>
            </a:extLst>
          </p:cNvPr>
          <p:cNvSpPr/>
          <p:nvPr/>
        </p:nvSpPr>
        <p:spPr>
          <a:xfrm>
            <a:off x="4548898" y="997000"/>
            <a:ext cx="2219200" cy="355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柱</a:t>
            </a:r>
            <a:r>
              <a:rPr kumimoji="1" lang="en-US" altLang="ja-JP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Ⅱ</a:t>
            </a:r>
            <a:r>
              <a:rPr kumimoji="1" lang="ja-JP" altLang="en-US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「鍛造設備保全」</a:t>
            </a: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A2C7EBEA-1456-46D5-B004-F14A44CA119D}"/>
              </a:ext>
            </a:extLst>
          </p:cNvPr>
          <p:cNvSpPr/>
          <p:nvPr/>
        </p:nvSpPr>
        <p:spPr>
          <a:xfrm>
            <a:off x="332656" y="1496616"/>
            <a:ext cx="1476375" cy="355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＜受講者情報＞</a:t>
            </a: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6AA01BE4-ED5F-4228-A1A5-B00CC34160F2}"/>
              </a:ext>
            </a:extLst>
          </p:cNvPr>
          <p:cNvSpPr/>
          <p:nvPr/>
        </p:nvSpPr>
        <p:spPr>
          <a:xfrm>
            <a:off x="3464327" y="1501056"/>
            <a:ext cx="3124200" cy="355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申込</a:t>
            </a:r>
            <a:r>
              <a:rPr kumimoji="1" lang="ja-JP" altLang="en-US" sz="120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　　令和</a:t>
            </a:r>
            <a:r>
              <a:rPr kumimoji="1" lang="en-US" altLang="ja-JP" sz="120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kumimoji="1" lang="ja-JP" altLang="en-US" sz="120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　　　　</a:t>
            </a:r>
            <a:r>
              <a:rPr kumimoji="1" lang="ja-JP" altLang="en-US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　　　　日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DC3868DA-674E-4C62-919E-C1536C6C7DBE}"/>
              </a:ext>
            </a:extLst>
          </p:cNvPr>
          <p:cNvSpPr/>
          <p:nvPr/>
        </p:nvSpPr>
        <p:spPr>
          <a:xfrm>
            <a:off x="900112" y="6094412"/>
            <a:ext cx="3124200" cy="355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kumimoji="1" lang="en-US" altLang="ja-JP" sz="12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9" name="表 10">
            <a:extLst>
              <a:ext uri="{FF2B5EF4-FFF2-40B4-BE49-F238E27FC236}">
                <a16:creationId xmlns:a16="http://schemas.microsoft.com/office/drawing/2014/main" id="{B54E7E7E-20A9-44AF-8965-B4016CCDC5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3167929"/>
              </p:ext>
            </p:extLst>
          </p:nvPr>
        </p:nvGraphicFramePr>
        <p:xfrm>
          <a:off x="543749" y="6597076"/>
          <a:ext cx="5602010" cy="2736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844">
                  <a:extLst>
                    <a:ext uri="{9D8B030D-6E8A-4147-A177-3AD203B41FA5}">
                      <a16:colId xmlns:a16="http://schemas.microsoft.com/office/drawing/2014/main" val="2103666716"/>
                    </a:ext>
                  </a:extLst>
                </a:gridCol>
                <a:gridCol w="3529444">
                  <a:extLst>
                    <a:ext uri="{9D8B030D-6E8A-4147-A177-3AD203B41FA5}">
                      <a16:colId xmlns:a16="http://schemas.microsoft.com/office/drawing/2014/main" val="745368887"/>
                    </a:ext>
                  </a:extLst>
                </a:gridCol>
                <a:gridCol w="1764722">
                  <a:extLst>
                    <a:ext uri="{9D8B030D-6E8A-4147-A177-3AD203B41FA5}">
                      <a16:colId xmlns:a16="http://schemas.microsoft.com/office/drawing/2014/main" val="605515687"/>
                    </a:ext>
                  </a:extLst>
                </a:gridCol>
              </a:tblGrid>
              <a:tr h="59585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会社名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05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                                               </a:t>
                      </a:r>
                    </a:p>
                    <a:p>
                      <a:r>
                        <a:rPr kumimoji="1" lang="en-US" altLang="ja-JP" sz="105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(</a:t>
                      </a:r>
                      <a:r>
                        <a:rPr kumimoji="1" lang="ja-JP" altLang="en-US" sz="105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所属部・課 ／ 役職</a:t>
                      </a:r>
                      <a:r>
                        <a:rPr kumimoji="1" lang="en-US" altLang="ja-JP" sz="105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1235697"/>
                  </a:ext>
                </a:extLst>
              </a:tr>
              <a:tr h="59585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所在地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〒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589306"/>
                  </a:ext>
                </a:extLst>
              </a:tr>
              <a:tr h="4277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　名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1331008"/>
                  </a:ext>
                </a:extLst>
              </a:tr>
              <a:tr h="305565">
                <a:tc rowSpan="3">
                  <a:txBody>
                    <a:bodyPr/>
                    <a:lstStyle/>
                    <a:p>
                      <a:pPr algn="ctr"/>
                      <a:endParaRPr kumimoji="1" lang="en-US" altLang="ja-JP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連絡先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TEL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7980266"/>
                  </a:ext>
                </a:extLst>
              </a:tr>
              <a:tr h="30556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FAX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266633"/>
                  </a:ext>
                </a:extLst>
              </a:tr>
              <a:tr h="50612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E-mail :           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@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4839613"/>
                  </a:ext>
                </a:extLst>
              </a:tr>
            </a:tbl>
          </a:graphicData>
        </a:graphic>
      </p:graphicFrame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5E560387-1756-4C2F-A106-EFB48CDA4925}"/>
              </a:ext>
            </a:extLst>
          </p:cNvPr>
          <p:cNvSpPr/>
          <p:nvPr/>
        </p:nvSpPr>
        <p:spPr>
          <a:xfrm>
            <a:off x="138091" y="6257634"/>
            <a:ext cx="6156823" cy="355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＜申込者情報＞　</a:t>
            </a:r>
            <a:r>
              <a:rPr kumimoji="1" lang="en-US" altLang="ja-JP" sz="1100" b="1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 </a:t>
            </a:r>
            <a:r>
              <a:rPr kumimoji="1" lang="ja-JP" altLang="en-US" sz="1100" b="1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テキスト送付先　　請求書は申込者様の</a:t>
            </a:r>
            <a:r>
              <a:rPr kumimoji="1" lang="en-US" altLang="ja-JP" sz="1100" b="1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e-mail</a:t>
            </a:r>
            <a:r>
              <a:rPr kumimoji="1" lang="ja-JP" altLang="en-US" sz="1100" b="1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宛にお送りいたします。</a:t>
            </a:r>
            <a:endParaRPr kumimoji="1" lang="ja-JP" altLang="en-US" sz="14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0BD9A6A3-F00F-4A41-806D-A0196B35C5FF}"/>
              </a:ext>
            </a:extLst>
          </p:cNvPr>
          <p:cNvSpPr/>
          <p:nvPr/>
        </p:nvSpPr>
        <p:spPr>
          <a:xfrm>
            <a:off x="1011237" y="9275167"/>
            <a:ext cx="2901950" cy="355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【JFA】</a:t>
            </a:r>
            <a:r>
              <a:rPr kumimoji="1" lang="ja-JP" altLang="en-US" sz="12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一般社団法人 日本鍛造協会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4012B9B7-CE13-46DE-B6FB-F128A71910DE}"/>
              </a:ext>
            </a:extLst>
          </p:cNvPr>
          <p:cNvSpPr/>
          <p:nvPr/>
        </p:nvSpPr>
        <p:spPr>
          <a:xfrm>
            <a:off x="651176" y="9104365"/>
            <a:ext cx="6156823" cy="9013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11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kumimoji="1" lang="en-US" altLang="ja-JP" sz="11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103-0023</a:t>
            </a:r>
            <a:r>
              <a:rPr kumimoji="1" lang="ja-JP" altLang="en-US" sz="11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東京都中央区日本橋本町</a:t>
            </a:r>
            <a:r>
              <a:rPr kumimoji="1" lang="en-US" altLang="ja-JP" sz="11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11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丁目</a:t>
            </a:r>
            <a:r>
              <a:rPr kumimoji="1" lang="en-US" altLang="ja-JP" sz="11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1" lang="ja-JP" altLang="en-US" sz="11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番</a:t>
            </a:r>
            <a:r>
              <a:rPr kumimoji="1" lang="en-US" altLang="ja-JP" sz="11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1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号</a:t>
            </a:r>
            <a:endParaRPr kumimoji="1" lang="en-US" altLang="ja-JP" sz="4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endParaRPr kumimoji="1" lang="en-US" altLang="ja-JP" sz="4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kumimoji="1" lang="ja-JP" altLang="en-US" sz="11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1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TEL</a:t>
            </a:r>
            <a:r>
              <a:rPr kumimoji="1" lang="ja-JP" altLang="en-US" sz="11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1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03-5643-5321 </a:t>
            </a:r>
            <a:r>
              <a:rPr kumimoji="1" lang="ja-JP" altLang="en-US" sz="11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／　 </a:t>
            </a:r>
            <a:r>
              <a:rPr kumimoji="1" lang="en-US" altLang="ja-JP" sz="11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kumimoji="1" lang="ja-JP" altLang="en-US" sz="11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1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03-3664-6470 </a:t>
            </a:r>
            <a:r>
              <a:rPr kumimoji="1" lang="ja-JP" altLang="en-US" sz="11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／　 </a:t>
            </a:r>
            <a:r>
              <a:rPr kumimoji="1" lang="en-US" altLang="ja-JP" sz="11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e-mail</a:t>
            </a:r>
            <a:r>
              <a:rPr kumimoji="1" lang="ja-JP" altLang="en-US" sz="11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1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jinzai@jfa-tanzo.jp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7C3EF44B-B0EA-5656-F8F4-6DF44DEAC983}"/>
              </a:ext>
            </a:extLst>
          </p:cNvPr>
          <p:cNvGrpSpPr/>
          <p:nvPr/>
        </p:nvGrpSpPr>
        <p:grpSpPr>
          <a:xfrm>
            <a:off x="4375032" y="7797328"/>
            <a:ext cx="1939760" cy="1548160"/>
            <a:chOff x="4267479" y="7686117"/>
            <a:chExt cx="1939760" cy="1589050"/>
          </a:xfrm>
        </p:grpSpPr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7D27A63B-8D34-4815-97F8-8B1E5D0F3436}"/>
                </a:ext>
              </a:extLst>
            </p:cNvPr>
            <p:cNvSpPr/>
            <p:nvPr/>
          </p:nvSpPr>
          <p:spPr>
            <a:xfrm>
              <a:off x="4267479" y="7686117"/>
              <a:ext cx="1777639" cy="156274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911F9297-DBB6-4D58-A09F-3F8EF5EF6DB7}"/>
                </a:ext>
              </a:extLst>
            </p:cNvPr>
            <p:cNvSpPr/>
            <p:nvPr/>
          </p:nvSpPr>
          <p:spPr>
            <a:xfrm>
              <a:off x="5302501" y="8906879"/>
              <a:ext cx="904738" cy="36828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1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受領印欄</a:t>
              </a:r>
            </a:p>
          </p:txBody>
        </p:sp>
      </p:grpSp>
      <p:graphicFrame>
        <p:nvGraphicFramePr>
          <p:cNvPr id="17" name="表 10">
            <a:extLst>
              <a:ext uri="{FF2B5EF4-FFF2-40B4-BE49-F238E27FC236}">
                <a16:creationId xmlns:a16="http://schemas.microsoft.com/office/drawing/2014/main" id="{B2DDF3D6-26EF-D4DD-4460-59B7FFFB19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950549"/>
              </p:ext>
            </p:extLst>
          </p:nvPr>
        </p:nvGraphicFramePr>
        <p:xfrm>
          <a:off x="405634" y="1821739"/>
          <a:ext cx="6156823" cy="4150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103666716"/>
                    </a:ext>
                  </a:extLst>
                </a:gridCol>
                <a:gridCol w="2313714">
                  <a:extLst>
                    <a:ext uri="{9D8B030D-6E8A-4147-A177-3AD203B41FA5}">
                      <a16:colId xmlns:a16="http://schemas.microsoft.com/office/drawing/2014/main" val="745368887"/>
                    </a:ext>
                  </a:extLst>
                </a:gridCol>
                <a:gridCol w="3634829">
                  <a:extLst>
                    <a:ext uri="{9D8B030D-6E8A-4147-A177-3AD203B41FA5}">
                      <a16:colId xmlns:a16="http://schemas.microsoft.com/office/drawing/2014/main" val="1796630244"/>
                    </a:ext>
                  </a:extLst>
                </a:gridCol>
              </a:tblGrid>
              <a:tr h="245326">
                <a:tc rowSpan="5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en-US" sz="12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ﾌﾘｶﾞﾅ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所属部・課　／　役職</a:t>
                      </a:r>
                    </a:p>
                    <a:p>
                      <a:endParaRPr kumimoji="1" lang="en-US" altLang="ja-JP" sz="11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1923672"/>
                  </a:ext>
                </a:extLst>
              </a:tr>
              <a:tr h="323702"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178887"/>
                  </a:ext>
                </a:extLst>
              </a:tr>
              <a:tr h="475024"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生年月日：　　　　　　　年　　　　月　　　　　日</a:t>
                      </a: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5736333"/>
                  </a:ext>
                </a:extLst>
              </a:tr>
              <a:tr h="30665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E-mail :              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@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298626"/>
                  </a:ext>
                </a:extLst>
              </a:tr>
              <a:tr h="69413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業務経歴：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5768276"/>
                  </a:ext>
                </a:extLst>
              </a:tr>
              <a:tr h="245326">
                <a:tc rowSpan="5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ﾌﾘｶﾞﾅ</a:t>
                      </a: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所属部・課　／　役職</a:t>
                      </a:r>
                    </a:p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7980266"/>
                  </a:ext>
                </a:extLst>
              </a:tr>
              <a:tr h="291325"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13305"/>
                  </a:ext>
                </a:extLst>
              </a:tr>
              <a:tr h="521320"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生年月日：　　　　　　　年　　　　月　　　　　日</a:t>
                      </a:r>
                    </a:p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4839613"/>
                  </a:ext>
                </a:extLst>
              </a:tr>
              <a:tr h="30665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E-mail :              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@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9377843"/>
                  </a:ext>
                </a:extLst>
              </a:tr>
              <a:tr h="74091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業務経歴：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4923837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31EE1EA-5D12-21DE-33D0-CF3EB962508B}"/>
              </a:ext>
            </a:extLst>
          </p:cNvPr>
          <p:cNvSpPr txBox="1"/>
          <p:nvPr/>
        </p:nvSpPr>
        <p:spPr>
          <a:xfrm>
            <a:off x="332656" y="6033120"/>
            <a:ext cx="630743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b="1" dirty="0">
                <a:solidFill>
                  <a:schemeClr val="bg1"/>
                </a:solidFill>
              </a:rPr>
              <a:t>※</a:t>
            </a:r>
            <a:r>
              <a:rPr kumimoji="1" lang="ja-JP" altLang="en-US" sz="1050" b="1" dirty="0">
                <a:solidFill>
                  <a:schemeClr val="bg1"/>
                </a:solidFill>
              </a:rPr>
              <a:t>生年月日</a:t>
            </a:r>
            <a:r>
              <a:rPr kumimoji="1" lang="ja-JP" altLang="en-US" sz="1050" dirty="0">
                <a:solidFill>
                  <a:schemeClr val="bg1"/>
                </a:solidFill>
              </a:rPr>
              <a:t>・</a:t>
            </a:r>
            <a:r>
              <a:rPr kumimoji="1" lang="ja-JP" altLang="en-US" sz="1050">
                <a:solidFill>
                  <a:schemeClr val="bg1"/>
                </a:solidFill>
              </a:rPr>
              <a:t>・・工場</a:t>
            </a:r>
            <a:r>
              <a:rPr kumimoji="1" lang="ja-JP" altLang="en-US" sz="1050" dirty="0">
                <a:solidFill>
                  <a:schemeClr val="bg1"/>
                </a:solidFill>
              </a:rPr>
              <a:t>で現場学習があり、保険に加入するためにご記載をお願いしております。</a:t>
            </a:r>
          </a:p>
          <a:p>
            <a:endParaRPr kumimoji="1" lang="ja-JP" altLang="en-US" sz="1050" dirty="0">
              <a:solidFill>
                <a:schemeClr val="bg1"/>
              </a:solidFill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E9B4230-9182-29C7-75D0-57AE0C8DF508}"/>
              </a:ext>
            </a:extLst>
          </p:cNvPr>
          <p:cNvSpPr/>
          <p:nvPr/>
        </p:nvSpPr>
        <p:spPr>
          <a:xfrm>
            <a:off x="405634" y="1821739"/>
            <a:ext cx="6156823" cy="413895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D1A3204-3673-D942-CFF9-B67BFF3AAA7A}"/>
              </a:ext>
            </a:extLst>
          </p:cNvPr>
          <p:cNvSpPr/>
          <p:nvPr/>
        </p:nvSpPr>
        <p:spPr>
          <a:xfrm>
            <a:off x="543207" y="6603928"/>
            <a:ext cx="5609463" cy="273675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28216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ネオン">
  <a:themeElements>
    <a:clrScheme name="Custom 48">
      <a:dk1>
        <a:sysClr val="windowText" lastClr="000000"/>
      </a:dk1>
      <a:lt1>
        <a:sysClr val="window" lastClr="FFFFFF"/>
      </a:lt1>
      <a:dk2>
        <a:srgbClr val="262626"/>
      </a:dk2>
      <a:lt2>
        <a:srgbClr val="F2F2F2"/>
      </a:lt2>
      <a:accent1>
        <a:srgbClr val="C94C25"/>
      </a:accent1>
      <a:accent2>
        <a:srgbClr val="EA8640"/>
      </a:accent2>
      <a:accent3>
        <a:srgbClr val="99D9E7"/>
      </a:accent3>
      <a:accent4>
        <a:srgbClr val="FAB17B"/>
      </a:accent4>
      <a:accent5>
        <a:srgbClr val="21B8B3"/>
      </a:accent5>
      <a:accent6>
        <a:srgbClr val="F3786E"/>
      </a:accent6>
      <a:hlink>
        <a:srgbClr val="646567"/>
      </a:hlink>
      <a:folHlink>
        <a:srgbClr val="646567"/>
      </a:folHlink>
    </a:clrScheme>
    <a:fontScheme name="Custom 27">
      <a:majorFont>
        <a:latin typeface="Segoe UI"/>
        <a:ea typeface=""/>
        <a:cs typeface=""/>
      </a:majorFont>
      <a:minorFont>
        <a:latin typeface="Arial"/>
        <a:ea typeface=""/>
        <a:cs typeface="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110000" t="250000" r="110000" b="40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110000" t="250000" r="110000" b="40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0000"/>
                <a:satMod val="130000"/>
              </a:schemeClr>
              <a:schemeClr val="phClr">
                <a:tint val="70000"/>
                <a:satMod val="130000"/>
              </a:schemeClr>
            </a:duotone>
          </a:blip>
          <a:tile tx="0" ty="0" sx="90000" sy="90000" flip="none" algn="t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677641_TF10167107" id="{D6EA7F65-CF7A-4686-8D67-6A0A2CBE9BD5}" vid="{B0F55D6A-41F4-46C0-ACC6-349199CE8D03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プロジェクトの進捗レポート</Template>
  <TotalTime>2404</TotalTime>
  <Words>192</Words>
  <Application>Microsoft Office PowerPoint</Application>
  <PresentationFormat>A4 210 x 297 mm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Wingdings 2</vt:lpstr>
      <vt:lpstr>ネオン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鍛造設備マイスター 育成塾  －　柱Ⅱ　－  受講生募集案内</dc:title>
  <dc:creator>PC002</dc:creator>
  <cp:lastModifiedBy>PC006</cp:lastModifiedBy>
  <cp:revision>159</cp:revision>
  <cp:lastPrinted>2025-07-07T05:34:12Z</cp:lastPrinted>
  <dcterms:created xsi:type="dcterms:W3CDTF">2022-02-03T03:59:51Z</dcterms:created>
  <dcterms:modified xsi:type="dcterms:W3CDTF">2025-07-08T01:04:09Z</dcterms:modified>
</cp:coreProperties>
</file>