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2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6858000" cy="9144000" type="screen4x3"/>
  <p:notesSz cx="6735763" cy="9866313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2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A5644E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45" autoAdjust="0"/>
  </p:normalViewPr>
  <p:slideViewPr>
    <p:cSldViewPr snapToGrid="0" showGuides="1">
      <p:cViewPr varScale="1">
        <p:scale>
          <a:sx n="83" d="100"/>
          <a:sy n="83" d="100"/>
        </p:scale>
        <p:origin x="2994" y="108"/>
      </p:cViewPr>
      <p:guideLst>
        <p:guide orient="horz" pos="2880"/>
        <p:guide pos="2160"/>
        <p:guide orient="horz" pos="52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278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62CCE16-AF83-4BB1-AA12-627F8B3250D2}" type="datetime4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2026年5月18日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6B2D29-8AC0-4FB1-933D-AD24ECC4354D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35408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E464AC1-A955-44A0-B4BE-B24273DD4596}" type="datetime4">
              <a:rPr lang="ja-JP" altLang="en-US" smtClean="0"/>
              <a:pPr/>
              <a:t>2026年5月18日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FA2C895-EB1C-4157-9E46-0DF3298BA9C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7668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側の選択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長方形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3" y="4362834"/>
            <a:ext cx="2296759" cy="4781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133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​​コネクタ(S)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2453321" y="422454"/>
            <a:ext cx="70299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​​コネクタ(S)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161399" y="4781168"/>
            <a:ext cx="702999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プレースホルダー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220" y="6166395"/>
            <a:ext cx="1972917" cy="2708665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5" name="テキスト プレースホルダー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3320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7" name="テキスト プレースホルダー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3319" y="476382"/>
            <a:ext cx="1966678" cy="410954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1510" b="0" spc="-94">
                <a:solidFill>
                  <a:srgbClr val="192B3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7751" indent="0">
              <a:buNone/>
              <a:defRPr sz="1259" b="1">
                <a:latin typeface="Avenir Next LT Pro" panose="020B0504020202020204" pitchFamily="34" charset="0"/>
              </a:defRPr>
            </a:lvl2pPr>
            <a:lvl3pPr marL="575501" indent="0">
              <a:buNone/>
              <a:defRPr sz="1259" b="1">
                <a:latin typeface="Avenir Next LT Pro" panose="020B0504020202020204" pitchFamily="34" charset="0"/>
              </a:defRPr>
            </a:lvl3pPr>
            <a:lvl4pPr marL="863251" indent="0">
              <a:buNone/>
              <a:defRPr sz="1259" b="1">
                <a:latin typeface="Avenir Next LT Pro" panose="020B0504020202020204" pitchFamily="34" charset="0"/>
              </a:defRPr>
            </a:lvl4pPr>
            <a:lvl5pPr marL="1151002" indent="0">
              <a:buNone/>
              <a:defRPr sz="12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ja-JP" altLang="en-US" noProof="0"/>
              <a:t>タイトルをここに追加</a:t>
            </a:r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286000" y="4362844"/>
            <a:ext cx="4572000" cy="4781154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9" name="テキスト プレースホルダー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28526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1"/>
            <a:ext cx="2286000" cy="4362823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0" name="タイトル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5350264"/>
            <a:ext cx="1965830" cy="423569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en-US" sz="1510" b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630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320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7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側の選択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長方形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2" y="4362833"/>
            <a:ext cx="2296759" cy="4781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133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​​コネクタ(S)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2453320" y="422454"/>
            <a:ext cx="70299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​​コネクタ(S)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161398" y="4781168"/>
            <a:ext cx="702999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プレースホルダー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220" y="6166395"/>
            <a:ext cx="1972917" cy="2708665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5" name="テキスト プレースホルダー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3319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7" name="テキスト プレースホルダー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3319" y="476381"/>
            <a:ext cx="1966678" cy="410954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1510" b="0" spc="-94">
                <a:solidFill>
                  <a:srgbClr val="192B3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7747" indent="0">
              <a:buNone/>
              <a:defRPr sz="1259" b="1">
                <a:latin typeface="Avenir Next LT Pro" panose="020B0504020202020204" pitchFamily="34" charset="0"/>
              </a:defRPr>
            </a:lvl2pPr>
            <a:lvl3pPr marL="575494" indent="0">
              <a:buNone/>
              <a:defRPr sz="1259" b="1">
                <a:latin typeface="Avenir Next LT Pro" panose="020B0504020202020204" pitchFamily="34" charset="0"/>
              </a:defRPr>
            </a:lvl3pPr>
            <a:lvl4pPr marL="863240" indent="0">
              <a:buNone/>
              <a:defRPr sz="1259" b="1">
                <a:latin typeface="Avenir Next LT Pro" panose="020B0504020202020204" pitchFamily="34" charset="0"/>
              </a:defRPr>
            </a:lvl4pPr>
            <a:lvl5pPr marL="1150987" indent="0">
              <a:buNone/>
              <a:defRPr sz="12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ja-JP" altLang="en-US" noProof="0"/>
              <a:t>タイトルをここに追加</a:t>
            </a:r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286000" y="4362843"/>
            <a:ext cx="4572000" cy="4781154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9" name="テキスト プレースホルダー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28525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0"/>
            <a:ext cx="2286000" cy="4362823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0" name="タイトル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5350264"/>
            <a:ext cx="1965830" cy="423569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en-US" sz="1510" b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630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320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7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18615E1-5D6D-48CF-AD07-8B84FA4FC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268944"/>
            <a:ext cx="6546272" cy="1766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57D790-2770-4A00-BC9B-FA42651B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863" y="2780927"/>
            <a:ext cx="6546272" cy="6094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3726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6" r:id="rId2"/>
  </p:sldLayoutIdLst>
  <p:hf sldNum="0" hdr="0" ftr="0" dt="0"/>
  <p:txStyles>
    <p:titleStyle>
      <a:lvl1pPr algn="l" defTabSz="623436" rtl="0" eaLnBrk="1" latinLnBrk="0" hangingPunct="1">
        <a:lnSpc>
          <a:spcPct val="90000"/>
        </a:lnSpc>
        <a:spcBef>
          <a:spcPct val="0"/>
        </a:spcBef>
        <a:buNone/>
        <a:defRPr kumimoji="1" sz="3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55858" indent="-155858" algn="l" defTabSz="623436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kumimoji="1" sz="1909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467576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63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779294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364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091012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402729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714447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6pPr>
      <a:lvl7pPr marL="2026165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7pPr>
      <a:lvl8pPr marL="2337883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8pPr>
      <a:lvl9pPr marL="2649600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1pPr>
      <a:lvl2pPr marL="311718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2pPr>
      <a:lvl3pPr marL="623436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3pPr>
      <a:lvl4pPr marL="935153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4pPr>
      <a:lvl5pPr marL="1246871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5pPr>
      <a:lvl6pPr marL="1558589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6pPr>
      <a:lvl7pPr marL="1870307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7pPr>
      <a:lvl8pPr marL="2182025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8pPr>
      <a:lvl9pPr marL="2493742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440" userDrawn="1">
          <p15:clr>
            <a:srgbClr val="F26B43"/>
          </p15:clr>
        </p15:guide>
        <p15:guide id="3" pos="2880" userDrawn="1">
          <p15:clr>
            <a:srgbClr val="F26B43"/>
          </p15:clr>
        </p15:guide>
        <p15:guide id="4" pos="98" userDrawn="1">
          <p15:clr>
            <a:srgbClr val="5ACBF0"/>
          </p15:clr>
        </p15:guide>
        <p15:guide id="6" pos="4222" userDrawn="1">
          <p15:clr>
            <a:srgbClr val="5ACBF0"/>
          </p15:clr>
        </p15:guide>
        <p15:guide id="8" orient="horz" pos="170" userDrawn="1">
          <p15:clr>
            <a:srgbClr val="5ACBF0"/>
          </p15:clr>
        </p15:guide>
        <p15:guide id="9" orient="horz" pos="5590" userDrawn="1">
          <p15:clr>
            <a:srgbClr val="5ACBF0"/>
          </p15:clr>
        </p15:guide>
        <p15:guide id="10" pos="1342" userDrawn="1">
          <p15:clr>
            <a:srgbClr val="5ACBF0"/>
          </p15:clr>
        </p15:guide>
        <p15:guide id="11" pos="1538" userDrawn="1">
          <p15:clr>
            <a:srgbClr val="5ACBF0"/>
          </p15:clr>
        </p15:guide>
        <p15:guide id="12" pos="2782" userDrawn="1">
          <p15:clr>
            <a:srgbClr val="5ACBF0"/>
          </p15:clr>
        </p15:guide>
        <p15:guide id="13" pos="2978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EC7B2A-1563-7611-269F-0954C8BE3E0B}"/>
              </a:ext>
            </a:extLst>
          </p:cNvPr>
          <p:cNvSpPr/>
          <p:nvPr/>
        </p:nvSpPr>
        <p:spPr>
          <a:xfrm>
            <a:off x="263770" y="0"/>
            <a:ext cx="6330462" cy="3282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DAFCFBD-D1B2-59DB-1BA2-CC8CB6F9E17A}"/>
              </a:ext>
            </a:extLst>
          </p:cNvPr>
          <p:cNvSpPr/>
          <p:nvPr/>
        </p:nvSpPr>
        <p:spPr>
          <a:xfrm>
            <a:off x="263770" y="0"/>
            <a:ext cx="6330462" cy="328246"/>
          </a:xfrm>
          <a:prstGeom prst="rect">
            <a:avLst/>
          </a:prstGeom>
          <a:solidFill>
            <a:srgbClr val="A564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送付先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日本鍛造協会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FAX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03-3664-6470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／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e-mail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</a:t>
            </a:r>
            <a:r>
              <a:rPr kumimoji="1" lang="en-US" altLang="ja-JP" sz="12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project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@jfa-tanzo.jp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990400C-50FE-72CF-BAB5-7BACD31896A8}"/>
              </a:ext>
            </a:extLst>
          </p:cNvPr>
          <p:cNvSpPr/>
          <p:nvPr/>
        </p:nvSpPr>
        <p:spPr>
          <a:xfrm>
            <a:off x="3827813" y="362874"/>
            <a:ext cx="2766418" cy="498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15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 </a:t>
            </a:r>
            <a:r>
              <a:rPr kumimoji="1" lang="ja-JP" altLang="en-US" sz="2215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受講申込書 </a:t>
            </a:r>
            <a:r>
              <a:rPr kumimoji="1" lang="en-US" altLang="ja-JP" sz="2215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endParaRPr kumimoji="1" lang="ja-JP" altLang="en-US" sz="221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2DF462D-90B4-03C7-4D40-7301289D29AC}"/>
              </a:ext>
            </a:extLst>
          </p:cNvPr>
          <p:cNvSpPr/>
          <p:nvPr/>
        </p:nvSpPr>
        <p:spPr>
          <a:xfrm>
            <a:off x="419159" y="1416968"/>
            <a:ext cx="1916930" cy="374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＜受講者情報＞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749F09D-A755-4B43-1C77-A43233C39AE8}"/>
              </a:ext>
            </a:extLst>
          </p:cNvPr>
          <p:cNvSpPr/>
          <p:nvPr/>
        </p:nvSpPr>
        <p:spPr>
          <a:xfrm>
            <a:off x="3530469" y="1468922"/>
            <a:ext cx="2883877" cy="328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8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申込日 ： 令和</a:t>
            </a:r>
            <a:r>
              <a:rPr kumimoji="1" lang="en-US" altLang="ja-JP" sz="1108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8</a:t>
            </a:r>
            <a:r>
              <a:rPr kumimoji="1" lang="ja-JP" altLang="en-US" sz="1108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　　　　月　　　　日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DDA5D0E-53F4-43F9-431B-E4EE74D1B643}"/>
              </a:ext>
            </a:extLst>
          </p:cNvPr>
          <p:cNvSpPr/>
          <p:nvPr/>
        </p:nvSpPr>
        <p:spPr>
          <a:xfrm>
            <a:off x="1094642" y="5625611"/>
            <a:ext cx="2883877" cy="328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8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26" name="表 10">
            <a:extLst>
              <a:ext uri="{FF2B5EF4-FFF2-40B4-BE49-F238E27FC236}">
                <a16:creationId xmlns:a16="http://schemas.microsoft.com/office/drawing/2014/main" id="{3FEBE1AD-6DD2-B67A-08B6-ECC56A376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326851"/>
              </p:ext>
            </p:extLst>
          </p:nvPr>
        </p:nvGraphicFramePr>
        <p:xfrm>
          <a:off x="363230" y="5703181"/>
          <a:ext cx="5955615" cy="248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090">
                  <a:extLst>
                    <a:ext uri="{9D8B030D-6E8A-4147-A177-3AD203B41FA5}">
                      <a16:colId xmlns:a16="http://schemas.microsoft.com/office/drawing/2014/main" val="2103666716"/>
                    </a:ext>
                  </a:extLst>
                </a:gridCol>
                <a:gridCol w="3576114">
                  <a:extLst>
                    <a:ext uri="{9D8B030D-6E8A-4147-A177-3AD203B41FA5}">
                      <a16:colId xmlns:a16="http://schemas.microsoft.com/office/drawing/2014/main" val="745368887"/>
                    </a:ext>
                  </a:extLst>
                </a:gridCol>
                <a:gridCol w="1740411">
                  <a:extLst>
                    <a:ext uri="{9D8B030D-6E8A-4147-A177-3AD203B41FA5}">
                      <a16:colId xmlns:a16="http://schemas.microsoft.com/office/drawing/2014/main" val="605515687"/>
                    </a:ext>
                  </a:extLst>
                </a:gridCol>
              </a:tblGrid>
              <a:tr h="600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</a:t>
                      </a:r>
                    </a:p>
                    <a:p>
                      <a:r>
                        <a:rPr kumimoji="1" lang="en-US" altLang="ja-JP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(</a:t>
                      </a:r>
                      <a:r>
                        <a:rPr kumimoji="1" lang="ja-JP" altLang="en-US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所属部・課 ／ 役職</a:t>
                      </a:r>
                      <a:r>
                        <a:rPr kumimoji="1" lang="en-US" altLang="ja-JP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235697"/>
                  </a:ext>
                </a:extLst>
              </a:tr>
              <a:tr h="4228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所在地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tabLst>
                          <a:tab pos="2241550" algn="l"/>
                        </a:tabLst>
                      </a:pPr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589306"/>
                  </a:ext>
                </a:extLst>
              </a:tr>
              <a:tr h="2881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名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331008"/>
                  </a:ext>
                </a:extLst>
              </a:tr>
              <a:tr h="320148">
                <a:tc rowSpan="3">
                  <a:txBody>
                    <a:bodyPr/>
                    <a:lstStyle/>
                    <a:p>
                      <a:pPr algn="ctr"/>
                      <a:endParaRPr kumimoji="1" lang="en-US" altLang="ja-JP" sz="10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kumimoji="1" lang="en-US" altLang="ja-JP" sz="13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980266"/>
                  </a:ext>
                </a:extLst>
              </a:tr>
              <a:tr h="3201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FAX</a:t>
                      </a:r>
                      <a:r>
                        <a:rPr kumimoji="1"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kumimoji="1" lang="en-US" altLang="ja-JP" sz="13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266633"/>
                  </a:ext>
                </a:extLst>
              </a:tr>
              <a:tr h="53028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 :           </a:t>
                      </a:r>
                      <a:r>
                        <a:rPr kumimoji="1"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@</a:t>
                      </a:r>
                      <a:endParaRPr kumimoji="1" lang="ja-JP" altLang="en-US" sz="13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839613"/>
                  </a:ext>
                </a:extLst>
              </a:tr>
            </a:tbl>
          </a:graphicData>
        </a:graphic>
      </p:graphicFrame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1660DA0-C358-8336-C9FC-6D0D8F2AB0DC}"/>
              </a:ext>
            </a:extLst>
          </p:cNvPr>
          <p:cNvSpPr/>
          <p:nvPr/>
        </p:nvSpPr>
        <p:spPr>
          <a:xfrm>
            <a:off x="5604293" y="7908555"/>
            <a:ext cx="835143" cy="3399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受領印欄</a:t>
            </a:r>
          </a:p>
        </p:txBody>
      </p:sp>
      <p:graphicFrame>
        <p:nvGraphicFramePr>
          <p:cNvPr id="38" name="表 10">
            <a:extLst>
              <a:ext uri="{FF2B5EF4-FFF2-40B4-BE49-F238E27FC236}">
                <a16:creationId xmlns:a16="http://schemas.microsoft.com/office/drawing/2014/main" id="{FF395DDA-6E39-F100-8D7F-7FFF2FF67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288906"/>
              </p:ext>
            </p:extLst>
          </p:nvPr>
        </p:nvGraphicFramePr>
        <p:xfrm>
          <a:off x="377192" y="1792504"/>
          <a:ext cx="6062244" cy="326321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4225">
                  <a:extLst>
                    <a:ext uri="{9D8B030D-6E8A-4147-A177-3AD203B41FA5}">
                      <a16:colId xmlns:a16="http://schemas.microsoft.com/office/drawing/2014/main" val="2103666716"/>
                    </a:ext>
                  </a:extLst>
                </a:gridCol>
                <a:gridCol w="3032482">
                  <a:extLst>
                    <a:ext uri="{9D8B030D-6E8A-4147-A177-3AD203B41FA5}">
                      <a16:colId xmlns:a16="http://schemas.microsoft.com/office/drawing/2014/main" val="745368887"/>
                    </a:ext>
                  </a:extLst>
                </a:gridCol>
                <a:gridCol w="2735537">
                  <a:extLst>
                    <a:ext uri="{9D8B030D-6E8A-4147-A177-3AD203B41FA5}">
                      <a16:colId xmlns:a16="http://schemas.microsoft.com/office/drawing/2014/main" val="3754583298"/>
                    </a:ext>
                  </a:extLst>
                </a:gridCol>
              </a:tblGrid>
              <a:tr h="25921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ふりがな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所属部・課　／　役職</a:t>
                      </a:r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923672"/>
                  </a:ext>
                </a:extLst>
              </a:tr>
              <a:tr h="777358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名：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178887"/>
                  </a:ext>
                </a:extLst>
              </a:tr>
              <a:tr h="533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234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 :                 @</a:t>
                      </a:r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生年月日：</a:t>
                      </a:r>
                      <a:endParaRPr kumimoji="1" lang="en-US" altLang="ja-JP" sz="110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年　　　　　月　　　　　　日</a:t>
                      </a:r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573170"/>
                  </a:ext>
                </a:extLst>
              </a:tr>
              <a:tr h="25921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kumimoji="1" lang="ja-JP" altLang="en-US" sz="11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ふりがな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所属部・課　／　役職</a:t>
                      </a:r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980266"/>
                  </a:ext>
                </a:extLst>
              </a:tr>
              <a:tr h="846253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名：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13305"/>
                  </a:ext>
                </a:extLst>
              </a:tr>
              <a:tr h="4273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234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 :                 @</a:t>
                      </a:r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生年月日：</a:t>
                      </a:r>
                      <a:endParaRPr kumimoji="1" lang="en-US" altLang="ja-JP" sz="110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年　　　　　月　　　　　　日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923837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75145EE-2F81-21DB-7E69-449E3A433D6E}"/>
              </a:ext>
            </a:extLst>
          </p:cNvPr>
          <p:cNvGrpSpPr/>
          <p:nvPr/>
        </p:nvGrpSpPr>
        <p:grpSpPr>
          <a:xfrm>
            <a:off x="484252" y="8279312"/>
            <a:ext cx="5683221" cy="831972"/>
            <a:chOff x="519518" y="8312028"/>
            <a:chExt cx="5683221" cy="831972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90F8780F-C0FF-C9FB-5841-7E7A01BB9905}"/>
                </a:ext>
              </a:extLst>
            </p:cNvPr>
            <p:cNvSpPr/>
            <p:nvPr/>
          </p:nvSpPr>
          <p:spPr>
            <a:xfrm>
              <a:off x="519518" y="8312028"/>
              <a:ext cx="5683221" cy="8319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rtl="0">
                <a:defRPr lang="ja-jp"/>
              </a:defPPr>
              <a:lvl1pPr marL="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〒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103-0023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東京都中央区日本橋本町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4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丁目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9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番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2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号</a:t>
              </a:r>
              <a:endParaRPr kumimoji="1" lang="en-US" altLang="ja-JP" sz="369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r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69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r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TEL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03-5643-5321 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／　 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FAX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03-3664-6470 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／　 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e-mail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1" lang="en-US" altLang="ja-JP" sz="1015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 </a:t>
              </a:r>
              <a:r>
                <a:rPr kumimoji="1" lang="en-US" altLang="ja-JP" sz="1015" b="1" dirty="0">
                  <a:solidFill>
                    <a:schemeClr val="tx2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project</a:t>
              </a:r>
              <a:r>
                <a:rPr kumimoji="1" lang="en-US" altLang="ja-JP" sz="1015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@jfa-tanzo.jp</a:t>
              </a:r>
              <a:endParaRPr kumimoji="1" lang="en-US" altLang="ja-JP" sz="1015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FCA8146-9F4F-348D-CC63-527D71C94B0F}"/>
                </a:ext>
              </a:extLst>
            </p:cNvPr>
            <p:cNvSpPr/>
            <p:nvPr/>
          </p:nvSpPr>
          <p:spPr>
            <a:xfrm>
              <a:off x="874213" y="8451772"/>
              <a:ext cx="2678723" cy="3282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rtl="0">
                <a:defRPr lang="ja-jp"/>
              </a:defPPr>
              <a:lvl1pPr marL="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92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一般社団法人 日本鍛造協会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D887FF8-EC64-5C09-236B-FCD35A48749D}"/>
              </a:ext>
            </a:extLst>
          </p:cNvPr>
          <p:cNvGrpSpPr/>
          <p:nvPr/>
        </p:nvGrpSpPr>
        <p:grpSpPr>
          <a:xfrm>
            <a:off x="327635" y="5160493"/>
            <a:ext cx="6295332" cy="372751"/>
            <a:chOff x="391500" y="5548614"/>
            <a:chExt cx="6295332" cy="372751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092D39E1-17A9-5035-D426-EABFC6348293}"/>
                </a:ext>
              </a:extLst>
            </p:cNvPr>
            <p:cNvSpPr/>
            <p:nvPr/>
          </p:nvSpPr>
          <p:spPr>
            <a:xfrm>
              <a:off x="391500" y="5561871"/>
              <a:ext cx="5098719" cy="35949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rtl="0">
                <a:defRPr lang="ja-jp"/>
              </a:defPPr>
              <a:lvl1pPr marL="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77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＜申込者情報＞　　</a:t>
              </a:r>
              <a:r>
                <a:rPr kumimoji="1" lang="en-US" altLang="ja-JP" sz="1108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※ </a:t>
              </a:r>
              <a:r>
                <a:rPr kumimoji="1" lang="ja-JP" altLang="en-US" sz="1108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請求書送付先　</a:t>
              </a:r>
              <a:endParaRPr kumimoji="1" lang="ja-JP" altLang="en-US" sz="1477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791E5090-7C01-6347-8D17-25EA2E98098A}"/>
                </a:ext>
              </a:extLst>
            </p:cNvPr>
            <p:cNvGrpSpPr/>
            <p:nvPr/>
          </p:nvGrpSpPr>
          <p:grpSpPr>
            <a:xfrm>
              <a:off x="3324463" y="5548614"/>
              <a:ext cx="3362369" cy="339958"/>
              <a:chOff x="2837793" y="7487570"/>
              <a:chExt cx="3877761" cy="368288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B8861048-1B16-CC34-9869-5ED0ED83575F}"/>
                  </a:ext>
                </a:extLst>
              </p:cNvPr>
              <p:cNvSpPr/>
              <p:nvPr/>
            </p:nvSpPr>
            <p:spPr>
              <a:xfrm>
                <a:off x="2837793" y="7487570"/>
                <a:ext cx="3715407" cy="3682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 rtl="0">
                  <a:defRPr lang="ja-jp"/>
                </a:defPPr>
                <a:lvl1pPr marL="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571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143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715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0287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2858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430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8002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0574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575"/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982361E-CCE6-5957-E881-5F90A0DD619F}"/>
                  </a:ext>
                </a:extLst>
              </p:cNvPr>
              <p:cNvSpPr/>
              <p:nvPr/>
            </p:nvSpPr>
            <p:spPr>
              <a:xfrm>
                <a:off x="3019856" y="7488478"/>
                <a:ext cx="3695698" cy="355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 rtl="0">
                  <a:defRPr lang="ja-jp"/>
                </a:defPPr>
                <a:lvl1pPr marL="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571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143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715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0287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2858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430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8002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0574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申込締切：令和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8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年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6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月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10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日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(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水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)</a:t>
                </a:r>
                <a:endParaRPr kumimoji="1" lang="ja-JP" altLang="en-US" sz="135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C24390-98DE-C50A-D8F7-42587AA68E55}"/>
              </a:ext>
            </a:extLst>
          </p:cNvPr>
          <p:cNvSpPr txBox="1"/>
          <p:nvPr/>
        </p:nvSpPr>
        <p:spPr>
          <a:xfrm>
            <a:off x="328115" y="807191"/>
            <a:ext cx="62825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endParaRPr kumimoji="1" lang="en-US" altLang="ja-JP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機械保全技能士電気系２級取得に向けた技能研修講座</a:t>
            </a:r>
          </a:p>
        </p:txBody>
      </p:sp>
    </p:spTree>
    <p:extLst>
      <p:ext uri="{BB962C8B-B14F-4D97-AF65-F5344CB8AC3E}">
        <p14:creationId xmlns:p14="http://schemas.microsoft.com/office/powerpoint/2010/main" val="1418181295"/>
      </p:ext>
    </p:extLst>
  </p:cSld>
  <p:clrMapOvr>
    <a:masterClrMapping/>
  </p:clrMapOvr>
</p:sld>
</file>

<file path=ppt/theme/theme1.xml><?xml version="1.0" encoding="utf-8"?>
<a:theme xmlns:a="http://schemas.openxmlformats.org/drawingml/2006/main" name="3_カスタム デザイン">
  <a:themeElements>
    <a:clrScheme name="Custom 8">
      <a:dk1>
        <a:srgbClr val="344E62"/>
      </a:dk1>
      <a:lt1>
        <a:srgbClr val="FFFFFF"/>
      </a:lt1>
      <a:dk2>
        <a:srgbClr val="000000"/>
      </a:dk2>
      <a:lt2>
        <a:srgbClr val="FFFFFF"/>
      </a:lt2>
      <a:accent1>
        <a:srgbClr val="344E62"/>
      </a:accent1>
      <a:accent2>
        <a:srgbClr val="D4D9DD"/>
      </a:accent2>
      <a:accent3>
        <a:srgbClr val="617483"/>
      </a:accent3>
      <a:accent4>
        <a:srgbClr val="FFFFFF"/>
      </a:accent4>
      <a:accent5>
        <a:srgbClr val="FFFFFF"/>
      </a:accent5>
      <a:accent6>
        <a:srgbClr val="FFFFFF"/>
      </a:accent6>
      <a:hlink>
        <a:srgbClr val="344E62"/>
      </a:hlink>
      <a:folHlink>
        <a:srgbClr val="617483"/>
      </a:folHlink>
    </a:clrScheme>
    <a:fontScheme name="Custom 18">
      <a:majorFont>
        <a:latin typeface="Bodoni MT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3585981_TF44704734_Win32" id="{B4BC5E20-C56C-46AF-BCF7-15B4C970EC00}" vid="{8C35B3DF-73E8-41BD-AC9E-B871019E72ED}"/>
    </a:ext>
  </a:extLst>
</a:theme>
</file>

<file path=ppt/theme/theme2.xml><?xml version="1.0" encoding="utf-8"?>
<a:theme xmlns:a="http://schemas.openxmlformats.org/drawingml/2006/main" name="Office テーマ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ビジネス製品の概要のプレゼンテーション</Template>
  <TotalTime>752</TotalTime>
  <Words>166</Words>
  <Application>Microsoft Office PowerPoint</Application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Avenir Next LT Pro</vt:lpstr>
      <vt:lpstr>Univers</vt:lpstr>
      <vt:lpstr>3_カスタム 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受講のメリット</dc:title>
  <dc:creator>PC006</dc:creator>
  <cp:lastModifiedBy>PC002</cp:lastModifiedBy>
  <cp:revision>46</cp:revision>
  <cp:lastPrinted>2025-03-31T07:58:41Z</cp:lastPrinted>
  <dcterms:created xsi:type="dcterms:W3CDTF">2024-03-21T02:55:08Z</dcterms:created>
  <dcterms:modified xsi:type="dcterms:W3CDTF">2026-05-18T05:44:40Z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